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ＭＳ Ｐゴシック" panose="020B0600070205080204" pitchFamily="34" charset="-128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18F32-180C-43C2-A631-ECA26AFFC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Interacting Users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3715A8-00C7-4E6C-8E31-7CF7451BCC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1521434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581593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13726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9140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3370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7387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311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ViralBomb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30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DashCam.ie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21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Mybimmerworld.com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52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Best Cars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222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 I G H T  D R I V E R </a:t>
                      </a:r>
                      <a:r>
                        <a:rPr lang="ja-JP" altLang="en-US" sz="1000"/>
                        <a:t>ナイトコール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734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Italiansupercar.net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36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50237-4FDF-4A83-9058-7B56CA1252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01/28/2018 - 02/27/2018</a:t>
            </a:r>
          </a:p>
        </p:txBody>
      </p:sp>
    </p:spTree>
    <p:extLst>
      <p:ext uri="{BB962C8B-B14F-4D97-AF65-F5344CB8AC3E}">
        <p14:creationId xmlns:p14="http://schemas.microsoft.com/office/powerpoint/2010/main" val="12815061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ＭＳ Ｐゴシック</vt:lpstr>
      <vt:lpstr>quintly_template</vt:lpstr>
      <vt:lpstr>Facebook Key Interacting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Interacting Users</dc:title>
  <dc:creator>Administrator</dc:creator>
  <cp:lastModifiedBy>Administrator</cp:lastModifiedBy>
  <cp:revision>1</cp:revision>
  <dcterms:created xsi:type="dcterms:W3CDTF">2018-02-28T09:42:44Z</dcterms:created>
  <dcterms:modified xsi:type="dcterms:W3CDTF">2018-02-28T09:42:51Z</dcterms:modified>
</cp:coreProperties>
</file>