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75622-14A8-4B3A-8D3E-8A4A78E6C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AA36A1-9012-4D2F-8791-608936487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62332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39763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0640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545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12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326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7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ViralBomb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DashCam.ie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9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Mybimmerworld.com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7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Best Cars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1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 I G H T  D R I V E R </a:t>
                      </a:r>
                      <a:r>
                        <a:rPr lang="ja-JP" altLang="en-US" sz="1000"/>
                        <a:t>ナイトコール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04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Italiansupercar.net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615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D750E-C71D-4163-B556-8B2F6F79F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4154344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ＭＳ Ｐゴシック</vt:lpstr>
      <vt:lpstr>quintly_template</vt:lpstr>
      <vt:lpstr>Facebook Key Interacting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</dc:title>
  <dc:creator>Administrator</dc:creator>
  <cp:lastModifiedBy>Administrator</cp:lastModifiedBy>
  <cp:revision>1</cp:revision>
  <dcterms:created xsi:type="dcterms:W3CDTF">2018-02-28T09:35:00Z</dcterms:created>
  <dcterms:modified xsi:type="dcterms:W3CDTF">2018-02-28T09:35:07Z</dcterms:modified>
</cp:coreProperties>
</file>