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7A6A-24FF-4310-81E0-44A0B13B3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Interacting Users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6AF558-0950-4E0F-88BA-520CB04D97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6820923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938515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2734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4824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6673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1424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816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Laiq Laiq Mondozai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00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Ajmal Niazi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11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321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Hamid Ibrahimmi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784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Mati Matiullh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65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Eliaz Khosty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932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Naikmal Ehsas Ebrahimkhail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675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HaSib NaJib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298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Essa Hamzakhil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895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Santosh Ahirwar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550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96BC2-DF7D-4588-A5D6-242B39ECD0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01/23/2018 - 02/22/2018</a:t>
            </a:r>
          </a:p>
        </p:txBody>
      </p:sp>
    </p:spTree>
    <p:extLst>
      <p:ext uri="{BB962C8B-B14F-4D97-AF65-F5344CB8AC3E}">
        <p14:creationId xmlns:p14="http://schemas.microsoft.com/office/powerpoint/2010/main" val="908838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07D5F-E80E-4D5E-A562-3208C1451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Interacting Users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D9110D-53B9-4295-A81B-E91BB5FB22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3354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8988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2892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8397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4644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3320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619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Nasir Majboor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342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Zahid Sahil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29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Zarwali Hamza Jan Ahmadzai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149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Khalid Arman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977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Pahtoon Yaar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591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Imran Khan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96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Masoom Hareeq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438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Fazly Muhabat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786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Pasoon Pasoon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113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Asad 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8650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429F9-9B89-4CDB-A378-9EE0E19402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01/23/2018 - 02/22/2018</a:t>
            </a:r>
          </a:p>
        </p:txBody>
      </p:sp>
    </p:spTree>
    <p:extLst>
      <p:ext uri="{BB962C8B-B14F-4D97-AF65-F5344CB8AC3E}">
        <p14:creationId xmlns:p14="http://schemas.microsoft.com/office/powerpoint/2010/main" val="2176610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24B30-D256-4DB3-8599-59B173D25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Interacting Users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8BE7A9-C78D-4133-BB43-7751F14651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46565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314919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29476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7083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8472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0334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716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Nasrullah Yaar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543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Amanullah Ebadi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391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 Samim Shirzad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681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Fazalkarim Karimi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316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Abdullah Khan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886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B0C6ED-51F4-4ECB-958B-105C6242F9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01/23/2018 - 02/22/2018</a:t>
            </a:r>
          </a:p>
        </p:txBody>
      </p:sp>
    </p:spTree>
    <p:extLst>
      <p:ext uri="{BB962C8B-B14F-4D97-AF65-F5344CB8AC3E}">
        <p14:creationId xmlns:p14="http://schemas.microsoft.com/office/powerpoint/2010/main" val="34972638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330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Key Interacting Users - 1 of 3</vt:lpstr>
      <vt:lpstr>Facebook Key Interacting Users - 2 of 3</vt:lpstr>
      <vt:lpstr>Facebook Key Interacting Users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Interacting Users - 1 of 3</dc:title>
  <dc:creator>Administrator</dc:creator>
  <cp:lastModifiedBy>Administrator</cp:lastModifiedBy>
  <cp:revision>1</cp:revision>
  <dcterms:created xsi:type="dcterms:W3CDTF">2018-02-28T09:31:49Z</dcterms:created>
  <dcterms:modified xsi:type="dcterms:W3CDTF">2018-02-28T09:32:32Z</dcterms:modified>
</cp:coreProperties>
</file>