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ＭＳ Ｐゴシック" panose="020B0600070205080204" pitchFamily="34" charset="-128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5A326-5E3F-4B74-A751-6C886FBC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E0445-8087-46E3-99F6-BC110E3AA5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449877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492012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2803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248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200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38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ViralBomb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98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DashCam.ie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37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Mybimmerworld.com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81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Best Cars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48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 I G H T  D R I V E R </a:t>
                      </a:r>
                      <a:r>
                        <a:rPr lang="ja-JP" altLang="en-US" sz="1000" b="1"/>
                        <a:t>ナイトコール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73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Italiansupercar.net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949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CFC58-1752-4A72-A74F-2C023BD64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2873412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ＭＳ Ｐゴシック</vt:lpstr>
      <vt:lpstr>quintly_template</vt:lpstr>
      <vt:lpstr>Facebook Key Interacting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Interacting Users</dc:title>
  <dc:creator>Administrator</dc:creator>
  <cp:lastModifiedBy>Administrator</cp:lastModifiedBy>
  <cp:revision>1</cp:revision>
  <dcterms:created xsi:type="dcterms:W3CDTF">2018-02-28T09:30:07Z</dcterms:created>
  <dcterms:modified xsi:type="dcterms:W3CDTF">2018-02-28T09:30:15Z</dcterms:modified>
</cp:coreProperties>
</file>