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
      <p:font typeface="Mangal" panose="02040503050203030202" pitchFamily="18" charset="0"/>
      <p:regular r:id="rId10"/>
      <p:bold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D942D-3293-4177-9C43-B6DBF14BA427}"/>
              </a:ext>
            </a:extLst>
          </p:cNvPr>
          <p:cNvSpPr>
            <a:spLocks noGrp="1"/>
          </p:cNvSpPr>
          <p:nvPr>
            <p:ph type="title"/>
          </p:nvPr>
        </p:nvSpPr>
        <p:spPr/>
        <p:txBody>
          <a:bodyPr/>
          <a:lstStyle/>
          <a:p>
            <a:r>
              <a:rPr lang="en-US"/>
              <a:t>Facebook Comments Table - 1 of 4</a:t>
            </a:r>
          </a:p>
        </p:txBody>
      </p:sp>
      <p:graphicFrame>
        <p:nvGraphicFramePr>
          <p:cNvPr id="5" name="Table Placeholder 4">
            <a:extLst>
              <a:ext uri="{FF2B5EF4-FFF2-40B4-BE49-F238E27FC236}">
                <a16:creationId xmlns:a16="http://schemas.microsoft.com/office/drawing/2014/main" id="{2176D92E-5110-439D-8E83-EFEC20ED088A}"/>
              </a:ext>
            </a:extLst>
          </p:cNvPr>
          <p:cNvGraphicFramePr>
            <a:graphicFrameLocks noGrp="1"/>
          </p:cNvGraphicFramePr>
          <p:nvPr>
            <p:ph type="tbl" sz="quarter" idx="13"/>
            <p:extLst>
              <p:ext uri="{D42A27DB-BD31-4B8C-83A1-F6EECF244321}">
                <p14:modId xmlns:p14="http://schemas.microsoft.com/office/powerpoint/2010/main" val="3360297346"/>
              </p:ext>
            </p:extLst>
          </p:nvPr>
        </p:nvGraphicFramePr>
        <p:xfrm>
          <a:off x="457200" y="1731963"/>
          <a:ext cx="8229600" cy="4089400"/>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354023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99262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BMW  -  2018-02-25 15:49:56 </a:t>
                      </a:r>
                      <a:r>
                        <a:rPr kumimoji="0" lang="en-US" sz="1000" b="0" i="0" u="none" strike="noStrike" kern="1200" cap="none" spc="0" normalizeH="0" baseline="0" noProof="0">
                          <a:ln>
                            <a:noFill/>
                          </a:ln>
                          <a:solidFill>
                            <a:prstClr val="black"/>
                          </a:solidFill>
                          <a:effectLst/>
                          <a:uLnTx/>
                          <a:uFillTx/>
                          <a:latin typeface="+mn-lt"/>
                          <a:ea typeface="+mn-ea"/>
                          <a:cs typeface="+mn-cs"/>
                        </a:rPr>
                        <a:t>
 Dear Haj, we are sorry to hear that. Please DM us if you want us to investigate your case.</a:t>
                      </a:r>
                    </a:p>
                  </a:txBody>
                  <a:tcPr/>
                </a:tc>
                <a:extLst>
                  <a:ext uri="{0D108BD9-81ED-4DB2-BD59-A6C34878D82A}">
                    <a16:rowId xmlns:a16="http://schemas.microsoft.com/office/drawing/2014/main" val="597670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Nepali Congress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10:42:41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पार्टिका सर्बोच्च कमाण्डर तथा पुर्ब प्रधान मन्त्रि शेर बहादुर देऊवा अब हुने संसदिय दलको नेतामा चुनाव नलडदा नै बेश होला समय र जनमानसको भाबना अनुकुल स्वच्छ छवि भयका नेतालाई अघि सार्दा राम्रो होला जस्तो लाग्छ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68257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Nepali Congress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10:16:43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जबसम्म सेर बहादुर पार्टी को सभापती  बाट आउट हुदैन तबसम्म  काङ्ग्रे सफल हुँदैन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07995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Nepali Congress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10:13:37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१-गुटबन्दी को राजनीति 
२-सभापति को पदिय स्वार्थ को राजनीति 
३-न्यायलय ,प्रहरी प्रशासनमा अनावश्यक हस्तक्षेप 
४-राजदुत नियुक्ति मा चलखेल 
५-नाकाबन्दी जस्तो संबेदनसिल कुरा मा ठुलो पाटी हुँदा मौन बस्नु
६- निष्ठाको राजनीति गर्नेलाई पाखा लगाइ पाटी लाई प्राइभेट कम्पनी झै चलाउनु 
कांग्रेस कमजोर हुनुका ६ कारण अब पनि उहीँ पाटीलाई तेस्रो बनाउने ब्यक्ति पुन पाटीमा हाबी हुन्छन् भने कांग्रेस जनताको नजरमा अझ कमजोर हुँदै जाने छ।।
पाटीको हारको नैतिक जिम्मेवारी लिदै पद त्याग गरि अभिभावकको भुमिका निर्वाह गर्नु को सट्टा पुन पदकै लागि मरिहत्ते गर्नुले कांग्रेस मा आस्थावान लाखौं युवा को मनोबल कमजोर हुँदै गैरहेको छ।। 
बिमलेन्द्र निधि ,मीन बिश्वकर्मा ,बालकृष्ण खाड जस्ता गलत कार्य लाई पनि सहि हो भन्दै ताली पिट्दै हिड्ने नेता कांग्रेसमा हुँदा सम्म र पाटी मा देउवा कै हालीमुहाली चलिरहयो भने ५ बर्ष पछि यदि निर्वाचन भयो भने २३ बाट १३ मा कांग्रेस झर्ने छ ।।  जब नेता र नेतृत्व नै गलत छ भने कांग्रेस प्रती आस्था राख्ने जनता आफ्नै पाटीका नेताको गलत कदम र कार्यका विरुद्ध एकजुट भएर लाग्नुको विकल्प छैन ।।
देउवा पौडेल सिटौल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41017611"/>
                  </a:ext>
                </a:extLst>
              </a:tr>
            </a:tbl>
          </a:graphicData>
        </a:graphic>
      </p:graphicFrame>
      <p:sp>
        <p:nvSpPr>
          <p:cNvPr id="4" name="Text Placeholder 3">
            <a:extLst>
              <a:ext uri="{FF2B5EF4-FFF2-40B4-BE49-F238E27FC236}">
                <a16:creationId xmlns:a16="http://schemas.microsoft.com/office/drawing/2014/main" id="{41E314E7-3B03-4249-A2FB-BD2AB8367B63}"/>
              </a:ext>
            </a:extLst>
          </p:cNvPr>
          <p:cNvSpPr>
            <a:spLocks noGrp="1"/>
          </p:cNvSpPr>
          <p:nvPr>
            <p:ph type="body" sz="quarter" idx="14"/>
          </p:nvPr>
        </p:nvSpPr>
        <p:spPr/>
        <p:txBody>
          <a:bodyPr/>
          <a:lstStyle/>
          <a:p>
            <a:r>
              <a:rPr lang="en-US"/>
              <a:t>02/25/2018 - 02/27/2018</a:t>
            </a:r>
          </a:p>
        </p:txBody>
      </p:sp>
    </p:spTree>
    <p:extLst>
      <p:ext uri="{BB962C8B-B14F-4D97-AF65-F5344CB8AC3E}">
        <p14:creationId xmlns:p14="http://schemas.microsoft.com/office/powerpoint/2010/main" val="2350556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09190-B408-4696-AF7F-B0ABFB554DA6}"/>
              </a:ext>
            </a:extLst>
          </p:cNvPr>
          <p:cNvSpPr>
            <a:spLocks noGrp="1"/>
          </p:cNvSpPr>
          <p:nvPr>
            <p:ph type="title"/>
          </p:nvPr>
        </p:nvSpPr>
        <p:spPr/>
        <p:txBody>
          <a:bodyPr/>
          <a:lstStyle/>
          <a:p>
            <a:r>
              <a:rPr lang="en-US"/>
              <a:t>Facebook Comments Table - 2 of 4</a:t>
            </a:r>
          </a:p>
        </p:txBody>
      </p:sp>
      <p:graphicFrame>
        <p:nvGraphicFramePr>
          <p:cNvPr id="5" name="Table Placeholder 4">
            <a:extLst>
              <a:ext uri="{FF2B5EF4-FFF2-40B4-BE49-F238E27FC236}">
                <a16:creationId xmlns:a16="http://schemas.microsoft.com/office/drawing/2014/main" id="{D4CC32DF-F7CF-41F8-BFFD-EE7345F9014B}"/>
              </a:ext>
            </a:extLst>
          </p:cNvPr>
          <p:cNvGraphicFramePr>
            <a:graphicFrameLocks noGrp="1"/>
          </p:cNvGraphicFramePr>
          <p:nvPr>
            <p:ph type="tbl" sz="quarter" idx="13"/>
            <p:extLst>
              <p:ext uri="{D42A27DB-BD31-4B8C-83A1-F6EECF244321}">
                <p14:modId xmlns:p14="http://schemas.microsoft.com/office/powerpoint/2010/main" val="2823769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1726790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2849950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Nepali Congress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10:06:52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आन्तरिक छलफल हुनुपर्छ र सुदृढीकरण गर्नुपर्छ तर सिस्टम बिगार्नु हुदैन सिस्टम बिगार्दा फाईदा कसैलाई हुदैन चेतना भया???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51705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08:50:38 </a:t>
                      </a:r>
                      <a:r>
                        <a:rPr kumimoji="0" lang="en-US" sz="1000" b="0" i="0" u="none" strike="noStrike" kern="1200" cap="none" spc="0" normalizeH="0" baseline="0" noProof="0">
                          <a:ln>
                            <a:noFill/>
                          </a:ln>
                          <a:solidFill>
                            <a:prstClr val="black"/>
                          </a:solidFill>
                          <a:effectLst/>
                          <a:uLnTx/>
                          <a:uFillTx/>
                          <a:latin typeface="+mn-lt"/>
                          <a:ea typeface="+mn-ea"/>
                          <a:cs typeface="+mn-cs"/>
                        </a:rPr>
                        <a:t>
 Ramro kura</a:t>
                      </a:r>
                    </a:p>
                  </a:txBody>
                  <a:tcPr/>
                </a:tc>
                <a:extLst>
                  <a:ext uri="{0D108BD9-81ED-4DB2-BD59-A6C34878D82A}">
                    <a16:rowId xmlns:a16="http://schemas.microsoft.com/office/drawing/2014/main" val="2433330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08:26:18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यस्ता यस्ता जनमुखी कार्यक्रम चलाउंदै जानुस् प्रधानमन्त्री ज्यू अर्को पार्टीले अब 25/30 वर्ष चियाउनै सक्दैनन्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18621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07:49:53 </a:t>
                      </a:r>
                      <a:r>
                        <a:rPr kumimoji="0" lang="en-US" sz="1000" b="0" i="0" u="none" strike="noStrike" kern="1200" cap="none" spc="0" normalizeH="0" baseline="0" noProof="0">
                          <a:ln>
                            <a:noFill/>
                          </a:ln>
                          <a:solidFill>
                            <a:prstClr val="black"/>
                          </a:solidFill>
                          <a:effectLst/>
                          <a:uLnTx/>
                          <a:uFillTx/>
                          <a:latin typeface="+mn-lt"/>
                          <a:ea typeface="+mn-ea"/>
                          <a:cs typeface="+mn-cs"/>
                        </a:rPr>
                        <a:t>
 aba bhavisyale batauchha</a:t>
                      </a:r>
                    </a:p>
                  </a:txBody>
                  <a:tcPr/>
                </a:tc>
                <a:extLst>
                  <a:ext uri="{0D108BD9-81ED-4DB2-BD59-A6C34878D82A}">
                    <a16:rowId xmlns:a16="http://schemas.microsoft.com/office/drawing/2014/main" val="2550422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07:33:07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गफ हैन ओलि बा काम गरेर देखाउनु होस हामी सधैं साथ मै रहने छौ</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07880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07:20:47 </a:t>
                      </a:r>
                      <a:r>
                        <a:rPr kumimoji="0" lang="en-US" sz="1000" b="0" i="0" u="none" strike="noStrike" kern="1200" cap="none" spc="0" normalizeH="0" baseline="0" noProof="0">
                          <a:ln>
                            <a:noFill/>
                          </a:ln>
                          <a:solidFill>
                            <a:prstClr val="black"/>
                          </a:solidFill>
                          <a:effectLst/>
                          <a:uLnTx/>
                          <a:uFillTx/>
                          <a:latin typeface="+mn-lt"/>
                          <a:ea typeface="+mn-ea"/>
                          <a:cs typeface="+mn-cs"/>
                        </a:rPr>
                        <a:t>
 Good job</a:t>
                      </a:r>
                    </a:p>
                  </a:txBody>
                  <a:tcPr/>
                </a:tc>
                <a:extLst>
                  <a:ext uri="{0D108BD9-81ED-4DB2-BD59-A6C34878D82A}">
                    <a16:rowId xmlns:a16="http://schemas.microsoft.com/office/drawing/2014/main" val="465066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07:10:46 </a:t>
                      </a:r>
                      <a:r>
                        <a:rPr kumimoji="0" lang="en-US" sz="1000" b="0" i="0" u="none" strike="noStrike" kern="1200" cap="none" spc="0" normalizeH="0" baseline="0" noProof="0">
                          <a:ln>
                            <a:noFill/>
                          </a:ln>
                          <a:solidFill>
                            <a:prstClr val="black"/>
                          </a:solidFill>
                          <a:effectLst/>
                          <a:uLnTx/>
                          <a:uFillTx/>
                          <a:latin typeface="+mn-lt"/>
                          <a:ea typeface="+mn-ea"/>
                          <a:cs typeface="+mn-cs"/>
                        </a:rPr>
                        <a:t>
 Good job</a:t>
                      </a:r>
                    </a:p>
                  </a:txBody>
                  <a:tcPr/>
                </a:tc>
                <a:extLst>
                  <a:ext uri="{0D108BD9-81ED-4DB2-BD59-A6C34878D82A}">
                    <a16:rowId xmlns:a16="http://schemas.microsoft.com/office/drawing/2014/main" val="1935513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07:05:19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यो प्रथालाई साच्चाई अन्तत्य गर्नु भयो भने सम्मानननिय प्रधानमंत्री ज्यूँ नेपालमा कम्युनिस्ट पार्टिले सदैब सरकार चलाउने छ लाल सलाम</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55767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06:02:42 </a:t>
                      </a:r>
                      <a:r>
                        <a:rPr kumimoji="0" lang="en-US" sz="1000" b="0" i="0" u="none" strike="noStrike" kern="1200" cap="none" spc="0" normalizeH="0" baseline="0" noProof="0">
                          <a:ln>
                            <a:noFill/>
                          </a:ln>
                          <a:solidFill>
                            <a:prstClr val="black"/>
                          </a:solidFill>
                          <a:effectLst/>
                          <a:uLnTx/>
                          <a:uFillTx/>
                          <a:latin typeface="+mn-lt"/>
                          <a:ea typeface="+mn-ea"/>
                          <a:cs typeface="+mn-cs"/>
                        </a:rPr>
                        <a:t>
 Pm jeu kam vanda gaf dhaerai hune ho ki pachai</a:t>
                      </a:r>
                    </a:p>
                  </a:txBody>
                  <a:tcPr/>
                </a:tc>
                <a:extLst>
                  <a:ext uri="{0D108BD9-81ED-4DB2-BD59-A6C34878D82A}">
                    <a16:rowId xmlns:a16="http://schemas.microsoft.com/office/drawing/2014/main" val="1635260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05:11:49 </a:t>
                      </a:r>
                      <a:r>
                        <a:rPr kumimoji="0" lang="en-US" sz="1000" b="0" i="0" u="none" strike="noStrike" kern="1200" cap="none" spc="0" normalizeH="0" baseline="0" noProof="0">
                          <a:ln>
                            <a:noFill/>
                          </a:ln>
                          <a:solidFill>
                            <a:prstClr val="black"/>
                          </a:solidFill>
                          <a:effectLst/>
                          <a:uLnTx/>
                          <a:uFillTx/>
                          <a:latin typeface="+mn-lt"/>
                          <a:ea typeface="+mn-ea"/>
                          <a:cs typeface="+mn-cs"/>
                        </a:rPr>
                        <a:t>
 yo chai hadai bho la sabai neta haru lai janatale chineka xan bhrasta char ko chatra xayama hidchhan feri kina natak</a:t>
                      </a:r>
                    </a:p>
                  </a:txBody>
                  <a:tcPr/>
                </a:tc>
                <a:extLst>
                  <a:ext uri="{0D108BD9-81ED-4DB2-BD59-A6C34878D82A}">
                    <a16:rowId xmlns:a16="http://schemas.microsoft.com/office/drawing/2014/main" val="2755577144"/>
                  </a:ext>
                </a:extLst>
              </a:tr>
            </a:tbl>
          </a:graphicData>
        </a:graphic>
      </p:graphicFrame>
      <p:sp>
        <p:nvSpPr>
          <p:cNvPr id="4" name="Text Placeholder 3">
            <a:extLst>
              <a:ext uri="{FF2B5EF4-FFF2-40B4-BE49-F238E27FC236}">
                <a16:creationId xmlns:a16="http://schemas.microsoft.com/office/drawing/2014/main" id="{14339D87-04AE-4148-A95D-174868558219}"/>
              </a:ext>
            </a:extLst>
          </p:cNvPr>
          <p:cNvSpPr>
            <a:spLocks noGrp="1"/>
          </p:cNvSpPr>
          <p:nvPr>
            <p:ph type="body" sz="quarter" idx="14"/>
          </p:nvPr>
        </p:nvSpPr>
        <p:spPr/>
        <p:txBody>
          <a:bodyPr/>
          <a:lstStyle/>
          <a:p>
            <a:r>
              <a:rPr lang="en-US"/>
              <a:t>02/25/2018 - 02/27/2018</a:t>
            </a:r>
          </a:p>
        </p:txBody>
      </p:sp>
    </p:spTree>
    <p:extLst>
      <p:ext uri="{BB962C8B-B14F-4D97-AF65-F5344CB8AC3E}">
        <p14:creationId xmlns:p14="http://schemas.microsoft.com/office/powerpoint/2010/main" val="2080774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9A2D5-A2A9-4492-B0DF-2A753CA3F45D}"/>
              </a:ext>
            </a:extLst>
          </p:cNvPr>
          <p:cNvSpPr>
            <a:spLocks noGrp="1"/>
          </p:cNvSpPr>
          <p:nvPr>
            <p:ph type="title"/>
          </p:nvPr>
        </p:nvSpPr>
        <p:spPr/>
        <p:txBody>
          <a:bodyPr/>
          <a:lstStyle/>
          <a:p>
            <a:r>
              <a:rPr lang="en-US"/>
              <a:t>Facebook Comments Table - 3 of 4</a:t>
            </a:r>
          </a:p>
        </p:txBody>
      </p:sp>
      <p:graphicFrame>
        <p:nvGraphicFramePr>
          <p:cNvPr id="5" name="Table Placeholder 4">
            <a:extLst>
              <a:ext uri="{FF2B5EF4-FFF2-40B4-BE49-F238E27FC236}">
                <a16:creationId xmlns:a16="http://schemas.microsoft.com/office/drawing/2014/main" id="{818C2BDE-9B84-4E01-A020-458A0E3E27FB}"/>
              </a:ext>
            </a:extLst>
          </p:cNvPr>
          <p:cNvGraphicFramePr>
            <a:graphicFrameLocks noGrp="1"/>
          </p:cNvGraphicFramePr>
          <p:nvPr>
            <p:ph type="tbl" sz="quarter" idx="13"/>
            <p:extLst>
              <p:ext uri="{D42A27DB-BD31-4B8C-83A1-F6EECF244321}">
                <p14:modId xmlns:p14="http://schemas.microsoft.com/office/powerpoint/2010/main" val="3742264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1901314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2663118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04:39:17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कति बकबक गरेको भन्या ।मिल्काइन्छ भन्नू भन्दा मिल्काए पछि मिल्काएँ भने पो राम्रो त । त्यस्ता ....इन्छ त यस भन्दा अगाडिका सबै प्रमले पनि भने कै हुन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48760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04:19:52 </a:t>
                      </a:r>
                      <a:r>
                        <a:rPr kumimoji="0" lang="en-US" sz="1000" b="0" i="0" u="none" strike="noStrike" kern="1200" cap="none" spc="0" normalizeH="0" baseline="0" noProof="0">
                          <a:ln>
                            <a:noFill/>
                          </a:ln>
                          <a:solidFill>
                            <a:prstClr val="black"/>
                          </a:solidFill>
                          <a:effectLst/>
                          <a:uLnTx/>
                          <a:uFillTx/>
                          <a:latin typeface="+mn-lt"/>
                          <a:ea typeface="+mn-ea"/>
                          <a:cs typeface="+mn-cs"/>
                        </a:rPr>
                        <a:t>
 Jay uml</a:t>
                      </a:r>
                    </a:p>
                  </a:txBody>
                  <a:tcPr/>
                </a:tc>
                <a:extLst>
                  <a:ext uri="{0D108BD9-81ED-4DB2-BD59-A6C34878D82A}">
                    <a16:rowId xmlns:a16="http://schemas.microsoft.com/office/drawing/2014/main" val="248725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04:14:03 </a:t>
                      </a:r>
                      <a:r>
                        <a:rPr kumimoji="0" lang="en-US" sz="1000" b="0" i="0" u="none" strike="noStrike" kern="1200" cap="none" spc="0" normalizeH="0" baseline="0" noProof="0">
                          <a:ln>
                            <a:noFill/>
                          </a:ln>
                          <a:solidFill>
                            <a:prstClr val="black"/>
                          </a:solidFill>
                          <a:effectLst/>
                          <a:uLnTx/>
                          <a:uFillTx/>
                          <a:latin typeface="+mn-lt"/>
                          <a:ea typeface="+mn-ea"/>
                          <a:cs typeface="+mn-cs"/>
                        </a:rPr>
                        <a:t>
 good news</a:t>
                      </a:r>
                    </a:p>
                  </a:txBody>
                  <a:tcPr/>
                </a:tc>
                <a:extLst>
                  <a:ext uri="{0D108BD9-81ED-4DB2-BD59-A6C34878D82A}">
                    <a16:rowId xmlns:a16="http://schemas.microsoft.com/office/drawing/2014/main" val="2319364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04:13:39 </a:t>
                      </a:r>
                      <a:r>
                        <a:rPr kumimoji="0" lang="en-US" sz="1000" b="0" i="0" u="none" strike="noStrike" kern="1200" cap="none" spc="0" normalizeH="0" baseline="0" noProof="0">
                          <a:ln>
                            <a:noFill/>
                          </a:ln>
                          <a:solidFill>
                            <a:prstClr val="black"/>
                          </a:solidFill>
                          <a:effectLst/>
                          <a:uLnTx/>
                          <a:uFillTx/>
                          <a:latin typeface="+mn-lt"/>
                          <a:ea typeface="+mn-ea"/>
                          <a:cs typeface="+mn-cs"/>
                        </a:rPr>
                        <a:t>
 हेरौ मुखले मात्र कि</a:t>
                      </a:r>
                    </a:p>
                  </a:txBody>
                  <a:tcPr/>
                </a:tc>
                <a:extLst>
                  <a:ext uri="{0D108BD9-81ED-4DB2-BD59-A6C34878D82A}">
                    <a16:rowId xmlns:a16="http://schemas.microsoft.com/office/drawing/2014/main" val="320362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04:08:33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हाम्रो देशका नेताले कयौं पटक गल्ती गरेका छन् फेरि पनि कुनै गल्ती गरेर राष्ट्रिय स्वाभिमानमा असर पर्न गए नेता ज्युहरुलाई के कारबाही गर्दा ठिक हुन्छ जनता माझ भन्नू पर्छ जनता जान्न चाहन्छन्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72919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03:59:58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करोडौ भ्रष्टाचार गर्छन् भ्रष्टाचारीले जरिवाना 80 लाख उसलाई छोडिदिन्छन् हाम्रो नेपालमा यस्तो छ</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07524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03:59:22 </a:t>
                      </a:r>
                      <a:r>
                        <a:rPr kumimoji="0" lang="en-US" sz="1000" b="0" i="0" u="none" strike="noStrike" kern="1200" cap="none" spc="0" normalizeH="0" baseline="0" noProof="0">
                          <a:ln>
                            <a:noFill/>
                          </a:ln>
                          <a:solidFill>
                            <a:prstClr val="black"/>
                          </a:solidFill>
                          <a:effectLst/>
                          <a:uLnTx/>
                          <a:uFillTx/>
                          <a:latin typeface="+mn-lt"/>
                          <a:ea typeface="+mn-ea"/>
                          <a:cs typeface="+mn-cs"/>
                        </a:rPr>
                        <a:t>
 Pm le matrai bhanera hudaina . Bhrastachar rokna ko lagi samyantra banauna jarurat x</a:t>
                      </a:r>
                    </a:p>
                  </a:txBody>
                  <a:tcPr/>
                </a:tc>
                <a:extLst>
                  <a:ext uri="{0D108BD9-81ED-4DB2-BD59-A6C34878D82A}">
                    <a16:rowId xmlns:a16="http://schemas.microsoft.com/office/drawing/2014/main" val="3593098776"/>
                  </a:ext>
                </a:extLst>
              </a:tr>
            </a:tbl>
          </a:graphicData>
        </a:graphic>
      </p:graphicFrame>
      <p:sp>
        <p:nvSpPr>
          <p:cNvPr id="4" name="Text Placeholder 3">
            <a:extLst>
              <a:ext uri="{FF2B5EF4-FFF2-40B4-BE49-F238E27FC236}">
                <a16:creationId xmlns:a16="http://schemas.microsoft.com/office/drawing/2014/main" id="{5B3840FD-5ECE-4A6A-BE1B-9F6E91C2862B}"/>
              </a:ext>
            </a:extLst>
          </p:cNvPr>
          <p:cNvSpPr>
            <a:spLocks noGrp="1"/>
          </p:cNvSpPr>
          <p:nvPr>
            <p:ph type="body" sz="quarter" idx="14"/>
          </p:nvPr>
        </p:nvSpPr>
        <p:spPr/>
        <p:txBody>
          <a:bodyPr/>
          <a:lstStyle/>
          <a:p>
            <a:r>
              <a:rPr lang="en-US"/>
              <a:t>02/25/2018 - 02/27/2018</a:t>
            </a:r>
          </a:p>
        </p:txBody>
      </p:sp>
    </p:spTree>
    <p:extLst>
      <p:ext uri="{BB962C8B-B14F-4D97-AF65-F5344CB8AC3E}">
        <p14:creationId xmlns:p14="http://schemas.microsoft.com/office/powerpoint/2010/main" val="3238023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A6656-862E-4C50-85A7-170AFCF78EDC}"/>
              </a:ext>
            </a:extLst>
          </p:cNvPr>
          <p:cNvSpPr>
            <a:spLocks noGrp="1"/>
          </p:cNvSpPr>
          <p:nvPr>
            <p:ph type="title"/>
          </p:nvPr>
        </p:nvSpPr>
        <p:spPr/>
        <p:txBody>
          <a:bodyPr/>
          <a:lstStyle/>
          <a:p>
            <a:r>
              <a:rPr lang="en-US"/>
              <a:t>Facebook Comments Table - 4 of 4</a:t>
            </a:r>
          </a:p>
        </p:txBody>
      </p:sp>
      <p:graphicFrame>
        <p:nvGraphicFramePr>
          <p:cNvPr id="5" name="Table Placeholder 4">
            <a:extLst>
              <a:ext uri="{FF2B5EF4-FFF2-40B4-BE49-F238E27FC236}">
                <a16:creationId xmlns:a16="http://schemas.microsoft.com/office/drawing/2014/main" id="{09AD3819-3FE0-4845-B1D1-1EAC2D8D938B}"/>
              </a:ext>
            </a:extLst>
          </p:cNvPr>
          <p:cNvGraphicFramePr>
            <a:graphicFrameLocks noGrp="1"/>
          </p:cNvGraphicFramePr>
          <p:nvPr>
            <p:ph type="tbl" sz="quarter" idx="13"/>
            <p:extLst>
              <p:ext uri="{D42A27DB-BD31-4B8C-83A1-F6EECF244321}">
                <p14:modId xmlns:p14="http://schemas.microsoft.com/office/powerpoint/2010/main" val="230609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3643723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2275547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03:58:33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प्रधानमन्त्री केपी वली जी ले भ्रस्टचार निर्मुल पार्छु, सुसान र तिब्र गतिमा विकास गर्छु भनेको धेरै सुनेको छु अब देसको सबै इस्थानिय तहको भ्रस्टाचार हेर्ने निकाय नबनाउने हो भने सबै भन्दा धेरै भ्रस्ट यमाले मावबादी नै ठहरिने छ तेसैले वास्तविक बहुदलिय लोकतान्त्रिक समाजबादको पहिलो खुट्किलो नै इस्थानिय तहको भ्रस्टाचार निर्मुल र सुसान हो / अब प्रधानमन्त्री केपी वली जी को गरेर देखाउने समय आयको छ तेसैले भ्रस्ट, सोसक, पुजीपति, ठेकेदार, आसेपासे गुट, अल्से फोहोरी कर्मचारी हरुले जेजे अर्ति दिन्छ तेही तेही मान्ने कि बास्तबिक समाजबादको निम्ति आफ्नै स्वबिबेक ले अगाडी चल्ने र आफ्नो अरुको नहेरी भ्रस्ट हरु माथि निर्मम हुने कदम छिटो चालेको देखन पाउ जस्तो कि चिनको रास्ट्रपतिको कदम जस्तै</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6174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2018-02-25 03:48:37 </a:t>
                      </a:r>
                      <a:r>
                        <a:rPr kumimoji="0" lang="en-US" sz="1000" b="0" i="0" u="none" strike="noStrike" kern="1200" cap="none" spc="0" normalizeH="0" baseline="0" noProof="0">
                          <a:ln>
                            <a:noFill/>
                          </a:ln>
                          <a:solidFill>
                            <a:prstClr val="black"/>
                          </a:solidFill>
                          <a:effectLst/>
                          <a:uLnTx/>
                          <a:uFillTx/>
                          <a:latin typeface="+mn-lt"/>
                          <a:ea typeface="+mn-ea"/>
                          <a:cs typeface="+mn-cs"/>
                        </a:rPr>
                        <a:t>
 lau na kaka eti gardeuna .....</a:t>
                      </a:r>
                    </a:p>
                  </a:txBody>
                  <a:tcPr/>
                </a:tc>
                <a:extLst>
                  <a:ext uri="{0D108BD9-81ED-4DB2-BD59-A6C34878D82A}">
                    <a16:rowId xmlns:a16="http://schemas.microsoft.com/office/drawing/2014/main" val="72071725"/>
                  </a:ext>
                </a:extLst>
              </a:tr>
            </a:tbl>
          </a:graphicData>
        </a:graphic>
      </p:graphicFrame>
      <p:sp>
        <p:nvSpPr>
          <p:cNvPr id="4" name="Text Placeholder 3">
            <a:extLst>
              <a:ext uri="{FF2B5EF4-FFF2-40B4-BE49-F238E27FC236}">
                <a16:creationId xmlns:a16="http://schemas.microsoft.com/office/drawing/2014/main" id="{EC7730A6-1CD7-45A0-865E-CF99AC83FC85}"/>
              </a:ext>
            </a:extLst>
          </p:cNvPr>
          <p:cNvSpPr>
            <a:spLocks noGrp="1"/>
          </p:cNvSpPr>
          <p:nvPr>
            <p:ph type="body" sz="quarter" idx="14"/>
          </p:nvPr>
        </p:nvSpPr>
        <p:spPr/>
        <p:txBody>
          <a:bodyPr/>
          <a:lstStyle/>
          <a:p>
            <a:r>
              <a:rPr lang="en-US"/>
              <a:t>02/25/2018 - 02/27/2018</a:t>
            </a:r>
          </a:p>
        </p:txBody>
      </p:sp>
    </p:spTree>
    <p:extLst>
      <p:ext uri="{BB962C8B-B14F-4D97-AF65-F5344CB8AC3E}">
        <p14:creationId xmlns:p14="http://schemas.microsoft.com/office/powerpoint/2010/main" val="32037997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412</Words>
  <Application>Microsoft Office PowerPoint</Application>
  <PresentationFormat>On-screen Show (4:3)</PresentationFormat>
  <Paragraphs>35</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Mangal</vt:lpstr>
      <vt:lpstr>quintly_template</vt:lpstr>
      <vt:lpstr>Facebook Comments Table - 1 of 4</vt:lpstr>
      <vt:lpstr>Facebook Comments Table - 2 of 4</vt:lpstr>
      <vt:lpstr>Facebook Comments Table - 3 of 4</vt:lpstr>
      <vt:lpstr>Facebook Comments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Comments Table - 1 of 4</dc:title>
  <dc:creator>Administrator</dc:creator>
  <cp:lastModifiedBy>Administrator</cp:lastModifiedBy>
  <cp:revision>1</cp:revision>
  <dcterms:created xsi:type="dcterms:W3CDTF">2018-02-28T09:17:13Z</dcterms:created>
  <dcterms:modified xsi:type="dcterms:W3CDTF">2018-02-28T09:17:39Z</dcterms:modified>
</cp:coreProperties>
</file>