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Airbnb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19.02.2018</c:v>
                </c:pt>
                <c:pt idx="1">
                  <c:v>20.02.2018</c:v>
                </c:pt>
                <c:pt idx="2">
                  <c:v>21.02.2018</c:v>
                </c:pt>
                <c:pt idx="3">
                  <c:v>22.02.2018</c:v>
                </c:pt>
                <c:pt idx="4">
                  <c:v>23.02.2018</c:v>
                </c:pt>
                <c:pt idx="5">
                  <c:v>24.02.2018</c:v>
                </c:pt>
                <c:pt idx="6">
                  <c:v>25.02.2018</c:v>
                </c:pt>
                <c:pt idx="7">
                  <c:v>26.02.2018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4.9960540747128997E-3</c:v>
                </c:pt>
                <c:pt idx="2">
                  <c:v>0</c:v>
                </c:pt>
                <c:pt idx="3">
                  <c:v>0.22066051736343001</c:v>
                </c:pt>
                <c:pt idx="4">
                  <c:v>4.2748813687936002E-3</c:v>
                </c:pt>
                <c:pt idx="5">
                  <c:v>0</c:v>
                </c:pt>
                <c:pt idx="6">
                  <c:v>0</c:v>
                </c:pt>
                <c:pt idx="7">
                  <c:v>1.5245462278591999E-3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CA-40FD-837E-BC399D8A37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Uber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19.02.2018</c:v>
                </c:pt>
                <c:pt idx="1">
                  <c:v>20.02.2018</c:v>
                </c:pt>
                <c:pt idx="2">
                  <c:v>21.02.2018</c:v>
                </c:pt>
                <c:pt idx="3">
                  <c:v>22.02.2018</c:v>
                </c:pt>
                <c:pt idx="4">
                  <c:v>23.02.2018</c:v>
                </c:pt>
                <c:pt idx="5">
                  <c:v>24.02.2018</c:v>
                </c:pt>
                <c:pt idx="6">
                  <c:v>25.02.2018</c:v>
                </c:pt>
                <c:pt idx="7">
                  <c:v>26.02.2018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5.3317976557507004E-3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CA-40FD-837E-BC399D8A37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6967336"/>
        <c:axId val="146967664"/>
      </c:lineChart>
      <c:catAx>
        <c:axId val="146967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967664"/>
        <c:crosses val="autoZero"/>
        <c:auto val="1"/>
        <c:lblAlgn val="ctr"/>
        <c:lblOffset val="100"/>
        <c:noMultiLvlLbl val="0"/>
      </c:catAx>
      <c:valAx>
        <c:axId val="14696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967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@Airbnb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19.02.2018</c:v>
                </c:pt>
                <c:pt idx="1">
                  <c:v>20.02.2018</c:v>
                </c:pt>
                <c:pt idx="2">
                  <c:v>21.02.2018</c:v>
                </c:pt>
                <c:pt idx="3">
                  <c:v>22.02.2018</c:v>
                </c:pt>
                <c:pt idx="4">
                  <c:v>23.02.2018</c:v>
                </c:pt>
                <c:pt idx="5">
                  <c:v>24.02.2018</c:v>
                </c:pt>
                <c:pt idx="6">
                  <c:v>25.02.2018</c:v>
                </c:pt>
                <c:pt idx="7">
                  <c:v>26.02.2018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1.3436127430086001E-2</c:v>
                </c:pt>
                <c:pt idx="2">
                  <c:v>4.8487169430229002E-2</c:v>
                </c:pt>
                <c:pt idx="3">
                  <c:v>5.7408139258444998E-2</c:v>
                </c:pt>
                <c:pt idx="4">
                  <c:v>1.8166894749265999E-2</c:v>
                </c:pt>
                <c:pt idx="5">
                  <c:v>1.6187790705741001E-2</c:v>
                </c:pt>
                <c:pt idx="6">
                  <c:v>1.1708699872129E-2</c:v>
                </c:pt>
                <c:pt idx="7">
                  <c:v>9.3916374396857006E-3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E4-4525-AD5F-426FEF856A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@Uber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19.02.2018</c:v>
                </c:pt>
                <c:pt idx="1">
                  <c:v>20.02.2018</c:v>
                </c:pt>
                <c:pt idx="2">
                  <c:v>21.02.2018</c:v>
                </c:pt>
                <c:pt idx="3">
                  <c:v>22.02.2018</c:v>
                </c:pt>
                <c:pt idx="4">
                  <c:v>23.02.2018</c:v>
                </c:pt>
                <c:pt idx="5">
                  <c:v>24.02.2018</c:v>
                </c:pt>
                <c:pt idx="6">
                  <c:v>25.02.2018</c:v>
                </c:pt>
                <c:pt idx="7">
                  <c:v>26.02.2018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0</c:v>
                </c:pt>
                <c:pt idx="1">
                  <c:v>8.9753450679342997E-3</c:v>
                </c:pt>
                <c:pt idx="2">
                  <c:v>0</c:v>
                </c:pt>
                <c:pt idx="3">
                  <c:v>3.8028856523368001E-2</c:v>
                </c:pt>
                <c:pt idx="4">
                  <c:v>4.8793163510430001E-3</c:v>
                </c:pt>
                <c:pt idx="5">
                  <c:v>0</c:v>
                </c:pt>
                <c:pt idx="6">
                  <c:v>4.4221296976624004E-3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E4-4525-AD5F-426FEF856A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631992"/>
        <c:axId val="277634616"/>
      </c:lineChart>
      <c:catAx>
        <c:axId val="277631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34616"/>
        <c:crosses val="autoZero"/>
        <c:auto val="1"/>
        <c:lblAlgn val="ctr"/>
        <c:lblOffset val="100"/>
        <c:noMultiLvlLbl val="0"/>
      </c:catAx>
      <c:valAx>
        <c:axId val="27763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3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19.02.2018</c:v>
                </c:pt>
                <c:pt idx="1">
                  <c:v>20.02.2018</c:v>
                </c:pt>
                <c:pt idx="2">
                  <c:v>21.02.2018</c:v>
                </c:pt>
                <c:pt idx="3">
                  <c:v>22.02.2018</c:v>
                </c:pt>
                <c:pt idx="4">
                  <c:v>23.02.2018</c:v>
                </c:pt>
                <c:pt idx="5">
                  <c:v>24.02.2018</c:v>
                </c:pt>
                <c:pt idx="6">
                  <c:v>25.02.2018</c:v>
                </c:pt>
                <c:pt idx="7">
                  <c:v>26.02.2018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1.9615908214500001E-3</c:v>
                </c:pt>
                <c:pt idx="2">
                  <c:v>3.2378635559521E-3</c:v>
                </c:pt>
                <c:pt idx="3">
                  <c:v>8.6779958990764003E-2</c:v>
                </c:pt>
                <c:pt idx="4">
                  <c:v>1.6834124417789999E-3</c:v>
                </c:pt>
                <c:pt idx="5">
                  <c:v>0</c:v>
                </c:pt>
                <c:pt idx="6">
                  <c:v>0</c:v>
                </c:pt>
                <c:pt idx="7">
                  <c:v>6.0109270503366004E-4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D2-4554-9554-43766EE0F4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19.02.2018</c:v>
                </c:pt>
                <c:pt idx="1">
                  <c:v>20.02.2018</c:v>
                </c:pt>
                <c:pt idx="2">
                  <c:v>21.02.2018</c:v>
                </c:pt>
                <c:pt idx="3">
                  <c:v>22.02.2018</c:v>
                </c:pt>
                <c:pt idx="4">
                  <c:v>23.02.2018</c:v>
                </c:pt>
                <c:pt idx="5">
                  <c:v>24.02.2018</c:v>
                </c:pt>
                <c:pt idx="6">
                  <c:v>25.02.2018</c:v>
                </c:pt>
                <c:pt idx="7">
                  <c:v>26.02.2018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0</c:v>
                </c:pt>
                <c:pt idx="1">
                  <c:v>5.2039115086302996E-3</c:v>
                </c:pt>
                <c:pt idx="2">
                  <c:v>1.9370067095033E-2</c:v>
                </c:pt>
                <c:pt idx="3">
                  <c:v>2.3011804779651999E-2</c:v>
                </c:pt>
                <c:pt idx="4">
                  <c:v>6.3422403669868999E-3</c:v>
                </c:pt>
                <c:pt idx="5">
                  <c:v>6.4042283590994998E-3</c:v>
                </c:pt>
                <c:pt idx="6">
                  <c:v>3.4617467190152002E-3</c:v>
                </c:pt>
                <c:pt idx="7">
                  <c:v>3.8518060073810998E-3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D2-4554-9554-43766EE0F4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19.02.2018</c:v>
                </c:pt>
                <c:pt idx="1">
                  <c:v>20.02.2018</c:v>
                </c:pt>
                <c:pt idx="2">
                  <c:v>21.02.2018</c:v>
                </c:pt>
                <c:pt idx="3">
                  <c:v>22.02.2018</c:v>
                </c:pt>
                <c:pt idx="4">
                  <c:v>23.02.2018</c:v>
                </c:pt>
                <c:pt idx="5">
                  <c:v>24.02.2018</c:v>
                </c:pt>
                <c:pt idx="6">
                  <c:v>25.02.2018</c:v>
                </c:pt>
                <c:pt idx="7">
                  <c:v>26.02.2018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3.8395020199858E-2</c:v>
                </c:pt>
                <c:pt idx="1">
                  <c:v>5.2282788777533E-2</c:v>
                </c:pt>
                <c:pt idx="2">
                  <c:v>3.8325611683546E-2</c:v>
                </c:pt>
                <c:pt idx="3">
                  <c:v>9.8938109468918997E-2</c:v>
                </c:pt>
                <c:pt idx="4">
                  <c:v>0.10321628719170001</c:v>
                </c:pt>
                <c:pt idx="5">
                  <c:v>0.81317299697848</c:v>
                </c:pt>
                <c:pt idx="6">
                  <c:v>5.0652916088378998E-2</c:v>
                </c:pt>
                <c:pt idx="7">
                  <c:v>3.7454194532361998E-2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4D2-4554-9554-43766EE0F42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19.02.2018</c:v>
                </c:pt>
                <c:pt idx="1">
                  <c:v>20.02.2018</c:v>
                </c:pt>
                <c:pt idx="2">
                  <c:v>21.02.2018</c:v>
                </c:pt>
                <c:pt idx="3">
                  <c:v>22.02.2018</c:v>
                </c:pt>
                <c:pt idx="4">
                  <c:v>23.02.2018</c:v>
                </c:pt>
                <c:pt idx="5">
                  <c:v>24.02.2018</c:v>
                </c:pt>
                <c:pt idx="6">
                  <c:v>25.02.2018</c:v>
                </c:pt>
                <c:pt idx="7">
                  <c:v>26.02.2018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4D2-4554-9554-43766EE0F42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19.02.2018</c:v>
                </c:pt>
                <c:pt idx="1">
                  <c:v>20.02.2018</c:v>
                </c:pt>
                <c:pt idx="2">
                  <c:v>21.02.2018</c:v>
                </c:pt>
                <c:pt idx="3">
                  <c:v>22.02.2018</c:v>
                </c:pt>
                <c:pt idx="4">
                  <c:v>23.02.2018</c:v>
                </c:pt>
                <c:pt idx="5">
                  <c:v>24.02.2018</c:v>
                </c:pt>
                <c:pt idx="6">
                  <c:v>25.02.2018</c:v>
                </c:pt>
                <c:pt idx="7">
                  <c:v>26.02.2018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4D2-4554-9554-43766EE0F42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19.02.2018</c:v>
                </c:pt>
                <c:pt idx="1">
                  <c:v>20.02.2018</c:v>
                </c:pt>
                <c:pt idx="2">
                  <c:v>21.02.2018</c:v>
                </c:pt>
                <c:pt idx="3">
                  <c:v>22.02.2018</c:v>
                </c:pt>
                <c:pt idx="4">
                  <c:v>23.02.2018</c:v>
                </c:pt>
                <c:pt idx="5">
                  <c:v>24.02.2018</c:v>
                </c:pt>
                <c:pt idx="6">
                  <c:v>25.02.2018</c:v>
                </c:pt>
                <c:pt idx="7">
                  <c:v>26.02.2018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0.58275806848028</c:v>
                </c:pt>
                <c:pt idx="1">
                  <c:v>1.4574454281408</c:v>
                </c:pt>
                <c:pt idx="2">
                  <c:v>0.51260601650334003</c:v>
                </c:pt>
                <c:pt idx="3">
                  <c:v>0.45138774222715</c:v>
                </c:pt>
                <c:pt idx="4">
                  <c:v>0.31083783263261</c:v>
                </c:pt>
                <c:pt idx="5">
                  <c:v>0.65267423171236005</c:v>
                </c:pt>
                <c:pt idx="6">
                  <c:v>0.36031005920252002</c:v>
                </c:pt>
                <c:pt idx="7">
                  <c:v>0.26573547192656999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4D2-4554-9554-43766EE0F4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021704"/>
        <c:axId val="167022032"/>
      </c:lineChart>
      <c:catAx>
        <c:axId val="167021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022032"/>
        <c:crosses val="autoZero"/>
        <c:auto val="1"/>
        <c:lblAlgn val="ctr"/>
        <c:lblOffset val="100"/>
        <c:noMultiLvlLbl val="0"/>
      </c:catAx>
      <c:valAx>
        <c:axId val="16702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021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Airbnb</c:v>
                </c:pt>
                <c:pt idx="1">
                  <c:v>Uber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9143</c:v>
                </c:pt>
                <c:pt idx="1">
                  <c:v>274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60-4D9C-8B9C-D2243DD943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Airbnb</c:v>
                </c:pt>
                <c:pt idx="1">
                  <c:v>Uber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2185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60-4D9C-8B9C-D2243DD943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Airbnb</c:v>
                </c:pt>
                <c:pt idx="1">
                  <c:v>Uber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84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60-4D9C-8B9C-D2243DD943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Airbnb</c:v>
                </c:pt>
                <c:pt idx="1">
                  <c:v>Uber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190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060-4D9C-8B9C-D2243DD943D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Airbnb</c:v>
                </c:pt>
                <c:pt idx="1">
                  <c:v>Uber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32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060-4D9C-8B9C-D2243DD943D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Airbnb</c:v>
                </c:pt>
                <c:pt idx="1">
                  <c:v>Uber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55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060-4D9C-8B9C-D2243DD943D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Airbnb</c:v>
                </c:pt>
                <c:pt idx="1">
                  <c:v>Uber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13558</c:v>
                </c:pt>
                <c:pt idx="1">
                  <c:v>632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060-4D9C-8B9C-D2243DD943D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Airbnb</c:v>
                </c:pt>
                <c:pt idx="1">
                  <c:v>Uber</c:v>
                </c:pt>
              </c:strCache>
            </c:strRef>
          </c:cat>
          <c:val>
            <c:numRef>
              <c:f>Sheet1!$I$2:$I$3</c:f>
              <c:numCache>
                <c:formatCode>General</c:formatCode>
                <c:ptCount val="2"/>
                <c:pt idx="0">
                  <c:v>1930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060-4D9C-8B9C-D2243DD943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7024000"/>
        <c:axId val="167024328"/>
      </c:barChart>
      <c:catAx>
        <c:axId val="16702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024328"/>
        <c:crosses val="autoZero"/>
        <c:auto val="1"/>
        <c:lblAlgn val="ctr"/>
        <c:lblOffset val="100"/>
        <c:noMultiLvlLbl val="0"/>
      </c:catAx>
      <c:valAx>
        <c:axId val="16702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02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@Airbnb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1041</c:v>
                </c:pt>
                <c:pt idx="1">
                  <c:v>544</c:v>
                </c:pt>
                <c:pt idx="2">
                  <c:v>541</c:v>
                </c:pt>
                <c:pt idx="3">
                  <c:v>1015</c:v>
                </c:pt>
                <c:pt idx="4">
                  <c:v>852</c:v>
                </c:pt>
                <c:pt idx="5">
                  <c:v>556</c:v>
                </c:pt>
                <c:pt idx="6">
                  <c:v>510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1F-4D75-8415-69FEF22932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@Uber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3590</c:v>
                </c:pt>
                <c:pt idx="1">
                  <c:v>1638</c:v>
                </c:pt>
                <c:pt idx="2">
                  <c:v>1784</c:v>
                </c:pt>
                <c:pt idx="3">
                  <c:v>2525</c:v>
                </c:pt>
                <c:pt idx="4">
                  <c:v>2052</c:v>
                </c:pt>
                <c:pt idx="5">
                  <c:v>1671</c:v>
                </c:pt>
                <c:pt idx="6">
                  <c:v>1808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1F-4D75-8415-69FEF22932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9415032"/>
        <c:axId val="169420280"/>
      </c:barChart>
      <c:catAx>
        <c:axId val="169415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420280"/>
        <c:crosses val="autoZero"/>
        <c:auto val="1"/>
        <c:lblAlgn val="ctr"/>
        <c:lblOffset val="100"/>
        <c:noMultiLvlLbl val="0"/>
      </c:catAx>
      <c:valAx>
        <c:axId val="169420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415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Airbnb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2.5690854272119E-3</c:v>
                </c:pt>
                <c:pt idx="3">
                  <c:v>0</c:v>
                </c:pt>
                <c:pt idx="4">
                  <c:v>4.9600325340346998E-3</c:v>
                </c:pt>
                <c:pt idx="5">
                  <c:v>0.22050547493104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9D-4040-831F-131FD700F6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Uber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5.3281993970544003E-3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9D-4040-831F-131FD700F6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9419624"/>
        <c:axId val="169413392"/>
      </c:barChart>
      <c:catAx>
        <c:axId val="16941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413392"/>
        <c:crosses val="autoZero"/>
        <c:auto val="1"/>
        <c:lblAlgn val="ctr"/>
        <c:lblOffset val="100"/>
        <c:noMultiLvlLbl val="0"/>
      </c:catAx>
      <c:valAx>
        <c:axId val="16941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419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8E9B8-D3B6-4D86-AA45-9D349ED5EA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Sample - Interactions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67D8BB-FE0A-41FD-A3E8-3473FF478C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716556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1BA0A-5850-4ECB-87A1-CD913D58B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8FFDDE-982E-4906-A308-8EA8C241DA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7876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763E20-1590-47D6-A8FC-74E5228E73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19.02.2018 - 26.02.2018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2948E9-671D-42D7-A180-50E390943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423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E48A0-0112-44A0-BDFB-1BB3BA827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BADF3E-8D6C-491C-AA72-4DA49F5857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95348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A7A7F9-AA82-4194-BB58-409583A28A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19.02.2018 - 26.02.2018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AA720E-5216-48B1-B90C-3AA2DDE62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957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0CFBF-86BC-4264-8330-1044B5AA1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E676E7-6D6B-4AB1-97A7-C0ED507CF6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17547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962C1-CE8E-45F2-917E-0A0ACE759B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19.02.2018 - 26.02.2018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1E785-046A-43AD-9407-D6FE77905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110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D9C5C-91FB-46D9-AC39-124EFDEFE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7A4441-7D4A-4DB6-9DBB-F9FF39ECF3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54432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0733B2-8BE8-45BB-91AB-7751889544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19.02.2018 - 26.02.2018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8C5BB-2C8B-46A2-859F-656B52B19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810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B08BC-D570-4D6D-B58E-A33B23621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8CD40A-B5B9-42F2-9374-CA6061C94D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743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948983-4A49-4C09-B6B2-3CCA5A50F4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19.02.2018 - 26.02.2018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074C2-D15D-44FA-B001-FEAD9DCED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026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138AF-232A-44EC-BF6B-E2AF15F14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4D7576-56B8-40D7-BEE5-B71B2C945A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8903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C47F4E-B92A-4331-A8E7-5810C06825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19.02.2018 - 26.02.2018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0C08D-FB4F-4ADC-9E37-BE9D0F6E0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2869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63</Words>
  <Application>Microsoft Office PowerPoint</Application>
  <PresentationFormat>On-screen Show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Sample - Interactions</vt:lpstr>
      <vt:lpstr>Facebook Interaction Rate</vt:lpstr>
      <vt:lpstr>Twitter Interaction Rate</vt:lpstr>
      <vt:lpstr>Overall Overall Interaction Rate</vt:lpstr>
      <vt:lpstr>Facebook Interactions Distribution</vt:lpstr>
      <vt:lpstr>Twitter Mentions By Weekday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- Interactions</dc:title>
  <dc:creator>Administrator</dc:creator>
  <cp:lastModifiedBy>Administrator</cp:lastModifiedBy>
  <cp:revision>1</cp:revision>
  <dcterms:created xsi:type="dcterms:W3CDTF">2018-02-27T17:11:52Z</dcterms:created>
  <dcterms:modified xsi:type="dcterms:W3CDTF">2018-02-27T17:12:21Z</dcterms:modified>
</cp:coreProperties>
</file>