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Uber</c:v>
                </c:pt>
                <c:pt idx="1">
                  <c:v>Airbnb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17848641</c:v>
                </c:pt>
                <c:pt idx="1">
                  <c:v>11621628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67-4482-85F3-ED3E8BDD2D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Airbnb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19.02.2018</c:v>
                </c:pt>
                <c:pt idx="1">
                  <c:v>20.02.2018</c:v>
                </c:pt>
                <c:pt idx="2">
                  <c:v>21.02.2018</c:v>
                </c:pt>
                <c:pt idx="3">
                  <c:v>22.02.2018</c:v>
                </c:pt>
                <c:pt idx="4">
                  <c:v>23.02.2018</c:v>
                </c:pt>
                <c:pt idx="5">
                  <c:v>24.02.2018</c:v>
                </c:pt>
                <c:pt idx="6">
                  <c:v>25.02.2018</c:v>
                </c:pt>
                <c:pt idx="7">
                  <c:v>26.02.2018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25897</c:v>
                </c:pt>
                <c:pt idx="1">
                  <c:v>23240</c:v>
                </c:pt>
                <c:pt idx="2">
                  <c:v>19776</c:v>
                </c:pt>
                <c:pt idx="3">
                  <c:v>16212</c:v>
                </c:pt>
                <c:pt idx="4">
                  <c:v>15011</c:v>
                </c:pt>
                <c:pt idx="5">
                  <c:v>20801</c:v>
                </c:pt>
                <c:pt idx="6">
                  <c:v>25910</c:v>
                </c:pt>
                <c:pt idx="7">
                  <c:v>23231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9A-448F-9FDC-871A27705C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Uber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19.02.2018</c:v>
                </c:pt>
                <c:pt idx="1">
                  <c:v>20.02.2018</c:v>
                </c:pt>
                <c:pt idx="2">
                  <c:v>21.02.2018</c:v>
                </c:pt>
                <c:pt idx="3">
                  <c:v>22.02.2018</c:v>
                </c:pt>
                <c:pt idx="4">
                  <c:v>23.02.2018</c:v>
                </c:pt>
                <c:pt idx="5">
                  <c:v>24.02.2018</c:v>
                </c:pt>
                <c:pt idx="6">
                  <c:v>25.02.2018</c:v>
                </c:pt>
                <c:pt idx="7">
                  <c:v>26.02.2018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26071</c:v>
                </c:pt>
                <c:pt idx="1">
                  <c:v>27915</c:v>
                </c:pt>
                <c:pt idx="2">
                  <c:v>24040</c:v>
                </c:pt>
                <c:pt idx="3">
                  <c:v>-50184</c:v>
                </c:pt>
                <c:pt idx="4">
                  <c:v>21125</c:v>
                </c:pt>
                <c:pt idx="5">
                  <c:v>20197</c:v>
                </c:pt>
                <c:pt idx="6">
                  <c:v>22048</c:v>
                </c:pt>
                <c:pt idx="7">
                  <c:v>24560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69A-448F-9FDC-871A27705C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099568"/>
        <c:axId val="280099896"/>
      </c:lineChart>
      <c:catAx>
        <c:axId val="280099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099896"/>
        <c:crosses val="autoZero"/>
        <c:auto val="1"/>
        <c:lblAlgn val="ctr"/>
        <c:lblOffset val="100"/>
        <c:noMultiLvlLbl val="0"/>
      </c:catAx>
      <c:valAx>
        <c:axId val="280099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099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Airbnb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24564</c:v>
                </c:pt>
                <c:pt idx="1">
                  <c:v>23240</c:v>
                </c:pt>
                <c:pt idx="2">
                  <c:v>19776</c:v>
                </c:pt>
                <c:pt idx="3">
                  <c:v>16212</c:v>
                </c:pt>
                <c:pt idx="4">
                  <c:v>15011</c:v>
                </c:pt>
                <c:pt idx="5">
                  <c:v>20801</c:v>
                </c:pt>
                <c:pt idx="6">
                  <c:v>25910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EC-4201-9E49-97EE07591B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Uber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25316</c:v>
                </c:pt>
                <c:pt idx="1">
                  <c:v>27915</c:v>
                </c:pt>
                <c:pt idx="2">
                  <c:v>24040</c:v>
                </c:pt>
                <c:pt idx="3">
                  <c:v>-50184</c:v>
                </c:pt>
                <c:pt idx="4">
                  <c:v>21125</c:v>
                </c:pt>
                <c:pt idx="5">
                  <c:v>20197</c:v>
                </c:pt>
                <c:pt idx="6">
                  <c:v>22048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EC-4201-9E49-97EE07591B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9238432"/>
        <c:axId val="280101864"/>
      </c:barChart>
      <c:catAx>
        <c:axId val="329238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01864"/>
        <c:crosses val="autoZero"/>
        <c:auto val="1"/>
        <c:lblAlgn val="ctr"/>
        <c:lblOffset val="100"/>
        <c:noMultiLvlLbl val="0"/>
      </c:catAx>
      <c:valAx>
        <c:axId val="280101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238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@Airbnb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19.02.2018</c:v>
                </c:pt>
                <c:pt idx="1">
                  <c:v>20.02.2018</c:v>
                </c:pt>
                <c:pt idx="2">
                  <c:v>21.02.2018</c:v>
                </c:pt>
                <c:pt idx="3">
                  <c:v>22.02.2018</c:v>
                </c:pt>
                <c:pt idx="4">
                  <c:v>23.02.2018</c:v>
                </c:pt>
                <c:pt idx="5">
                  <c:v>24.02.2018</c:v>
                </c:pt>
                <c:pt idx="6">
                  <c:v>25.02.2018</c:v>
                </c:pt>
                <c:pt idx="7">
                  <c:v>26.02.2018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79</c:v>
                </c:pt>
                <c:pt idx="1">
                  <c:v>78</c:v>
                </c:pt>
                <c:pt idx="2">
                  <c:v>95</c:v>
                </c:pt>
                <c:pt idx="3">
                  <c:v>265</c:v>
                </c:pt>
                <c:pt idx="4">
                  <c:v>500</c:v>
                </c:pt>
                <c:pt idx="5">
                  <c:v>460</c:v>
                </c:pt>
                <c:pt idx="6">
                  <c:v>447</c:v>
                </c:pt>
                <c:pt idx="7">
                  <c:v>401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90-4BF4-B181-285FCA3AB7C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@Uber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19.02.2018</c:v>
                </c:pt>
                <c:pt idx="1">
                  <c:v>20.02.2018</c:v>
                </c:pt>
                <c:pt idx="2">
                  <c:v>21.02.2018</c:v>
                </c:pt>
                <c:pt idx="3">
                  <c:v>22.02.2018</c:v>
                </c:pt>
                <c:pt idx="4">
                  <c:v>23.02.2018</c:v>
                </c:pt>
                <c:pt idx="5">
                  <c:v>24.02.2018</c:v>
                </c:pt>
                <c:pt idx="6">
                  <c:v>25.02.2018</c:v>
                </c:pt>
                <c:pt idx="7">
                  <c:v>26.02.2018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262</c:v>
                </c:pt>
                <c:pt idx="1">
                  <c:v>354</c:v>
                </c:pt>
                <c:pt idx="2">
                  <c:v>341</c:v>
                </c:pt>
                <c:pt idx="3">
                  <c:v>406</c:v>
                </c:pt>
                <c:pt idx="4">
                  <c:v>316</c:v>
                </c:pt>
                <c:pt idx="5">
                  <c:v>346</c:v>
                </c:pt>
                <c:pt idx="6">
                  <c:v>307</c:v>
                </c:pt>
                <c:pt idx="7">
                  <c:v>305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C90-4BF4-B181-285FCA3AB7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981800"/>
        <c:axId val="279983112"/>
      </c:lineChart>
      <c:catAx>
        <c:axId val="279981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83112"/>
        <c:crosses val="autoZero"/>
        <c:auto val="1"/>
        <c:lblAlgn val="ctr"/>
        <c:lblOffset val="100"/>
        <c:noMultiLvlLbl val="0"/>
      </c:catAx>
      <c:valAx>
        <c:axId val="279983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81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Sheet1!$A$2:$A$9</c:f>
              <c:strCache>
                <c:ptCount val="8"/>
                <c:pt idx="0">
                  <c:v>19.02.2018</c:v>
                </c:pt>
                <c:pt idx="1">
                  <c:v>20.02.2018</c:v>
                </c:pt>
                <c:pt idx="2">
                  <c:v>21.02.2018</c:v>
                </c:pt>
                <c:pt idx="3">
                  <c:v>22.02.2018</c:v>
                </c:pt>
                <c:pt idx="4">
                  <c:v>23.02.2018</c:v>
                </c:pt>
                <c:pt idx="5">
                  <c:v>24.02.2018</c:v>
                </c:pt>
                <c:pt idx="6">
                  <c:v>25.02.2018</c:v>
                </c:pt>
                <c:pt idx="7">
                  <c:v>26.02.2018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51968</c:v>
                </c:pt>
                <c:pt idx="1">
                  <c:v>51155</c:v>
                </c:pt>
                <c:pt idx="2">
                  <c:v>43816</c:v>
                </c:pt>
                <c:pt idx="3">
                  <c:v>-33972</c:v>
                </c:pt>
                <c:pt idx="4">
                  <c:v>36136</c:v>
                </c:pt>
                <c:pt idx="5">
                  <c:v>40998</c:v>
                </c:pt>
                <c:pt idx="6">
                  <c:v>47958</c:v>
                </c:pt>
                <c:pt idx="7">
                  <c:v>47791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E1-4B54-992F-B85C6BDD76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Sheet1!$A$2:$A$9</c:f>
              <c:strCache>
                <c:ptCount val="8"/>
                <c:pt idx="0">
                  <c:v>19.02.2018</c:v>
                </c:pt>
                <c:pt idx="1">
                  <c:v>20.02.2018</c:v>
                </c:pt>
                <c:pt idx="2">
                  <c:v>21.02.2018</c:v>
                </c:pt>
                <c:pt idx="3">
                  <c:v>22.02.2018</c:v>
                </c:pt>
                <c:pt idx="4">
                  <c:v>23.02.2018</c:v>
                </c:pt>
                <c:pt idx="5">
                  <c:v>24.02.2018</c:v>
                </c:pt>
                <c:pt idx="6">
                  <c:v>25.02.2018</c:v>
                </c:pt>
                <c:pt idx="7">
                  <c:v>26.02.2018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341</c:v>
                </c:pt>
                <c:pt idx="1">
                  <c:v>432</c:v>
                </c:pt>
                <c:pt idx="2">
                  <c:v>436</c:v>
                </c:pt>
                <c:pt idx="3">
                  <c:v>671</c:v>
                </c:pt>
                <c:pt idx="4">
                  <c:v>816</c:v>
                </c:pt>
                <c:pt idx="5">
                  <c:v>806</c:v>
                </c:pt>
                <c:pt idx="6">
                  <c:v>754</c:v>
                </c:pt>
                <c:pt idx="7">
                  <c:v>706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E1-4B54-992F-B85C6BDD76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strRef>
              <c:f>Sheet1!$A$2:$A$9</c:f>
              <c:strCache>
                <c:ptCount val="8"/>
                <c:pt idx="0">
                  <c:v>19.02.2018</c:v>
                </c:pt>
                <c:pt idx="1">
                  <c:v>20.02.2018</c:v>
                </c:pt>
                <c:pt idx="2">
                  <c:v>21.02.2018</c:v>
                </c:pt>
                <c:pt idx="3">
                  <c:v>22.02.2018</c:v>
                </c:pt>
                <c:pt idx="4">
                  <c:v>23.02.2018</c:v>
                </c:pt>
                <c:pt idx="5">
                  <c:v>24.02.2018</c:v>
                </c:pt>
                <c:pt idx="6">
                  <c:v>25.02.2018</c:v>
                </c:pt>
                <c:pt idx="7">
                  <c:v>26.02.2018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215</c:v>
                </c:pt>
                <c:pt idx="1">
                  <c:v>271</c:v>
                </c:pt>
                <c:pt idx="2">
                  <c:v>309</c:v>
                </c:pt>
                <c:pt idx="3">
                  <c:v>274</c:v>
                </c:pt>
                <c:pt idx="4">
                  <c:v>450</c:v>
                </c:pt>
                <c:pt idx="5">
                  <c:v>315</c:v>
                </c:pt>
                <c:pt idx="6">
                  <c:v>194</c:v>
                </c:pt>
                <c:pt idx="7">
                  <c:v>264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E1-4B54-992F-B85C6BDD76B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strRef>
              <c:f>Sheet1!$A$2:$A$9</c:f>
              <c:strCache>
                <c:ptCount val="8"/>
                <c:pt idx="0">
                  <c:v>19.02.2018</c:v>
                </c:pt>
                <c:pt idx="1">
                  <c:v>20.02.2018</c:v>
                </c:pt>
                <c:pt idx="2">
                  <c:v>21.02.2018</c:v>
                </c:pt>
                <c:pt idx="3">
                  <c:v>22.02.2018</c:v>
                </c:pt>
                <c:pt idx="4">
                  <c:v>23.02.2018</c:v>
                </c:pt>
                <c:pt idx="5">
                  <c:v>24.02.2018</c:v>
                </c:pt>
                <c:pt idx="6">
                  <c:v>25.02.2018</c:v>
                </c:pt>
                <c:pt idx="7">
                  <c:v>26.02.2018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6E1-4B54-992F-B85C6BDD76B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strRef>
              <c:f>Sheet1!$A$2:$A$9</c:f>
              <c:strCache>
                <c:ptCount val="8"/>
                <c:pt idx="0">
                  <c:v>19.02.2018</c:v>
                </c:pt>
                <c:pt idx="1">
                  <c:v>20.02.2018</c:v>
                </c:pt>
                <c:pt idx="2">
                  <c:v>21.02.2018</c:v>
                </c:pt>
                <c:pt idx="3">
                  <c:v>22.02.2018</c:v>
                </c:pt>
                <c:pt idx="4">
                  <c:v>23.02.2018</c:v>
                </c:pt>
                <c:pt idx="5">
                  <c:v>24.02.2018</c:v>
                </c:pt>
                <c:pt idx="6">
                  <c:v>25.02.2018</c:v>
                </c:pt>
                <c:pt idx="7">
                  <c:v>26.02.2018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477</c:v>
                </c:pt>
                <c:pt idx="1">
                  <c:v>455</c:v>
                </c:pt>
                <c:pt idx="2">
                  <c:v>509</c:v>
                </c:pt>
                <c:pt idx="3">
                  <c:v>479</c:v>
                </c:pt>
                <c:pt idx="4">
                  <c:v>467</c:v>
                </c:pt>
                <c:pt idx="5">
                  <c:v>310</c:v>
                </c:pt>
                <c:pt idx="6">
                  <c:v>374</c:v>
                </c:pt>
                <c:pt idx="7">
                  <c:v>590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6E1-4B54-992F-B85C6BDD76B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strRef>
              <c:f>Sheet1!$A$2:$A$9</c:f>
              <c:strCache>
                <c:ptCount val="8"/>
                <c:pt idx="0">
                  <c:v>19.02.2018</c:v>
                </c:pt>
                <c:pt idx="1">
                  <c:v>20.02.2018</c:v>
                </c:pt>
                <c:pt idx="2">
                  <c:v>21.02.2018</c:v>
                </c:pt>
                <c:pt idx="3">
                  <c:v>22.02.2018</c:v>
                </c:pt>
                <c:pt idx="4">
                  <c:v>23.02.2018</c:v>
                </c:pt>
                <c:pt idx="5">
                  <c:v>24.02.2018</c:v>
                </c:pt>
                <c:pt idx="6">
                  <c:v>25.02.2018</c:v>
                </c:pt>
                <c:pt idx="7">
                  <c:v>26.02.2018</c:v>
                </c:pt>
              </c:strCache>
            </c: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3648</c:v>
                </c:pt>
                <c:pt idx="1">
                  <c:v>3244</c:v>
                </c:pt>
                <c:pt idx="2">
                  <c:v>2953</c:v>
                </c:pt>
                <c:pt idx="3">
                  <c:v>2844</c:v>
                </c:pt>
                <c:pt idx="4">
                  <c:v>2286</c:v>
                </c:pt>
                <c:pt idx="5">
                  <c:v>2876</c:v>
                </c:pt>
                <c:pt idx="6">
                  <c:v>3877</c:v>
                </c:pt>
                <c:pt idx="7">
                  <c:v>3722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6E1-4B54-992F-B85C6BDD76B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 w="25400">
              <a:noFill/>
            </a:ln>
            <a:effectLst/>
          </c:spPr>
          <c:cat>
            <c:strRef>
              <c:f>Sheet1!$A$2:$A$9</c:f>
              <c:strCache>
                <c:ptCount val="8"/>
                <c:pt idx="0">
                  <c:v>19.02.2018</c:v>
                </c:pt>
                <c:pt idx="1">
                  <c:v>20.02.2018</c:v>
                </c:pt>
                <c:pt idx="2">
                  <c:v>21.02.2018</c:v>
                </c:pt>
                <c:pt idx="3">
                  <c:v>22.02.2018</c:v>
                </c:pt>
                <c:pt idx="4">
                  <c:v>23.02.2018</c:v>
                </c:pt>
                <c:pt idx="5">
                  <c:v>24.02.2018</c:v>
                </c:pt>
                <c:pt idx="6">
                  <c:v>25.02.2018</c:v>
                </c:pt>
                <c:pt idx="7">
                  <c:v>26.02.2018</c:v>
                </c:pt>
              </c:strCache>
            </c:strRef>
          </c:cat>
          <c:val>
            <c:numRef>
              <c:f>Sheet1!$H$2:$H$9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6E1-4B54-992F-B85C6BDD76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8288008"/>
        <c:axId val="148289648"/>
      </c:areaChart>
      <c:catAx>
        <c:axId val="148288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289648"/>
        <c:crosses val="autoZero"/>
        <c:auto val="1"/>
        <c:lblAlgn val="ctr"/>
        <c:lblOffset val="100"/>
        <c:noMultiLvlLbl val="0"/>
      </c:catAx>
      <c:valAx>
        <c:axId val="148289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28800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Airbnb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65.112099999999998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FA-41C4-A750-841636CC8C7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Uber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20</c:v>
                </c:pt>
                <c:pt idx="2">
                  <c:v>3.4918999999999998</c:v>
                </c:pt>
                <c:pt idx="3">
                  <c:v>0</c:v>
                </c:pt>
                <c:pt idx="4">
                  <c:v>11.321899999999999</c:v>
                </c:pt>
                <c:pt idx="5">
                  <c:v>43.958300000000001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FA-41C4-A750-841636CC8C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8284400"/>
        <c:axId val="148283416"/>
      </c:radarChart>
      <c:catAx>
        <c:axId val="148284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283416"/>
        <c:crosses val="autoZero"/>
        <c:auto val="1"/>
        <c:lblAlgn val="ctr"/>
        <c:lblOffset val="100"/>
        <c:noMultiLvlLbl val="0"/>
      </c:catAx>
      <c:valAx>
        <c:axId val="148283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284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@Airbnb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73.631500000000003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33.5745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16-4E48-9E55-1AC164F88F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@Uber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100</c:v>
                </c:pt>
                <c:pt idx="1">
                  <c:v>23.529399999999999</c:v>
                </c:pt>
                <c:pt idx="2">
                  <c:v>0</c:v>
                </c:pt>
                <c:pt idx="3">
                  <c:v>37.948</c:v>
                </c:pt>
                <c:pt idx="4">
                  <c:v>100</c:v>
                </c:pt>
                <c:pt idx="5">
                  <c:v>9.9808000000000003</c:v>
                </c:pt>
                <c:pt idx="6">
                  <c:v>83.462999999999994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16-4E48-9E55-1AC164F88F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8277840"/>
        <c:axId val="148278168"/>
      </c:radarChart>
      <c:catAx>
        <c:axId val="148277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278168"/>
        <c:crosses val="autoZero"/>
        <c:auto val="1"/>
        <c:lblAlgn val="ctr"/>
        <c:lblOffset val="100"/>
        <c:noMultiLvlLbl val="0"/>
      </c:catAx>
      <c:valAx>
        <c:axId val="148278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277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9BABE-673E-4451-A340-EA7CCEED18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Sample - Audience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61357E-9569-489F-936B-50FAD8F84B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2770838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2D98D-349E-4915-82FD-4EE9BB392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6A3B73-F91E-430A-B88B-1EDDD8F029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92518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2484D8-738E-4EEC-A6D3-5EA3F4F9DA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19.02.2018 - 26.02.2018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2931AA-D664-4D4C-9D58-A9870D1B9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278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90A6B-F3F1-4966-B487-66EA8E5D3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EC4331-6B73-4227-B643-F9745A608C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21405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2F5C6E-ED9E-4939-A6A9-0C86CC0E2B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19.02.2018 - 26.02.2018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C34B9C-6F6B-43CA-9E35-B273CCEC2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231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BA961-AF7B-4448-9748-78DF7B1C1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939BA9-09A3-4CE1-869C-B98077B275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60868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5D2631-C54C-4E1F-B2BD-1BF9CEB6D8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19.02.2018 - 26.02.2018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5065A1-99CB-4414-A6D2-3261AAB64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316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C3048-7B70-498C-B86D-E16193DAE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894FA2-7047-418F-A13F-541728B06A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85729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56095-DCBB-41B0-9DD4-7C07B7FD40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19.02.2018 - 26.02.2018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2B90D9-6038-425A-884C-79214513F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081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09F83-26AC-400D-A574-2E51E98EA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Distribution Development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5A4684-35A2-4017-9DB2-7A74767638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80149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D8D3F3-2544-46A6-8DD0-DE5677752C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19.02.2018 - 26.02.2018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3921B3-DAEB-43AB-A864-2628B86CC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470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518CE-6416-4ED6-B2AD-FAF698F3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5415A8-F2A6-405A-BCB6-266889E9F7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16303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28B0CB-2DA5-4A2D-A3FA-BDFA982576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19.02.2018 - 26.02.2018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023C18-2AFE-441B-8B35-8F25F663C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032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52928-4988-485A-8942-D0A915184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66A082-5912-4F6B-BC2D-1E671709A1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1567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901915-9F36-46CE-808C-9747C66758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19.02.2018 - 26.02.2018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E90987-24F8-42B1-84CC-AE9095C07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2665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73</Words>
  <Application>Microsoft Office PowerPoint</Application>
  <PresentationFormat>On-screen Show (4:3)</PresentationFormat>
  <Paragraphs>23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Sample - Audience</vt:lpstr>
      <vt:lpstr>Facebook Fan Distribution</vt:lpstr>
      <vt:lpstr>Facebook Fans Change</vt:lpstr>
      <vt:lpstr>Facebook Fans Change Per Weekday</vt:lpstr>
      <vt:lpstr>Twitter Followers Change</vt:lpstr>
      <vt:lpstr>Overall Overall Audience Distribution Development</vt:lpstr>
      <vt:lpstr>Facebook Key Metrics Radar</vt:lpstr>
      <vt:lpstr>Twitter Key Metrics Radar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- Audience</dc:title>
  <dc:creator>Administrator</dc:creator>
  <cp:lastModifiedBy>Administrator</cp:lastModifiedBy>
  <cp:revision>1</cp:revision>
  <dcterms:created xsi:type="dcterms:W3CDTF">2018-02-27T16:56:53Z</dcterms:created>
  <dcterms:modified xsi:type="dcterms:W3CDTF">2018-02-27T16:57:20Z</dcterms:modified>
</cp:coreProperties>
</file>