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7"/>
      <p:bold r:id="rId8"/>
      <p:italic r:id="rId9"/>
      <p:boldItalic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quintly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13.02.2018</c:v>
                </c:pt>
                <c:pt idx="1">
                  <c:v>14.02.2018</c:v>
                </c:pt>
                <c:pt idx="2">
                  <c:v>15.02.2018</c:v>
                </c:pt>
                <c:pt idx="3">
                  <c:v>16.02.2018</c:v>
                </c:pt>
                <c:pt idx="4">
                  <c:v>17.02.2018</c:v>
                </c:pt>
                <c:pt idx="5">
                  <c:v>18.02.2018</c:v>
                </c:pt>
                <c:pt idx="6">
                  <c:v>19.02.2018</c:v>
                </c:pt>
                <c:pt idx="7">
                  <c:v>20.02.2018</c:v>
                </c:pt>
                <c:pt idx="8">
                  <c:v>21.02.2018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499</c:v>
                </c:pt>
                <c:pt idx="1">
                  <c:v>440</c:v>
                </c:pt>
                <c:pt idx="2">
                  <c:v>734</c:v>
                </c:pt>
                <c:pt idx="3">
                  <c:v>6193</c:v>
                </c:pt>
                <c:pt idx="4">
                  <c:v>177</c:v>
                </c:pt>
                <c:pt idx="5">
                  <c:v>167</c:v>
                </c:pt>
                <c:pt idx="6">
                  <c:v>728</c:v>
                </c:pt>
                <c:pt idx="7">
                  <c:v>500</c:v>
                </c:pt>
                <c:pt idx="8">
                  <c:v>1046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100-49D4-98F1-46CA8D07303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7467776"/>
        <c:axId val="287466136"/>
      </c:barChart>
      <c:catAx>
        <c:axId val="2874677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466136"/>
        <c:crosses val="autoZero"/>
        <c:auto val="1"/>
        <c:lblAlgn val="ctr"/>
        <c:lblOffset val="100"/>
        <c:noMultiLvlLbl val="0"/>
      </c:catAx>
      <c:valAx>
        <c:axId val="2874661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4677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quintly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Sheet1!$A$2:$A$10</c:f>
              <c:strCache>
                <c:ptCount val="9"/>
                <c:pt idx="0">
                  <c:v>13.02.2018</c:v>
                </c:pt>
                <c:pt idx="1">
                  <c:v>14.02.2018</c:v>
                </c:pt>
                <c:pt idx="2">
                  <c:v>15.02.2018</c:v>
                </c:pt>
                <c:pt idx="3">
                  <c:v>16.02.2018</c:v>
                </c:pt>
                <c:pt idx="4">
                  <c:v>17.02.2018</c:v>
                </c:pt>
                <c:pt idx="5">
                  <c:v>18.02.2018</c:v>
                </c:pt>
                <c:pt idx="6">
                  <c:v>19.02.2018</c:v>
                </c:pt>
                <c:pt idx="7">
                  <c:v>20.02.2018</c:v>
                </c:pt>
                <c:pt idx="8">
                  <c:v>21.02.2018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D83-41BF-BDD0-19FDB9A4A3E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7478600"/>
        <c:axId val="287476304"/>
      </c:lineChart>
      <c:catAx>
        <c:axId val="2874786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476304"/>
        <c:crosses val="autoZero"/>
        <c:auto val="1"/>
        <c:lblAlgn val="ctr"/>
        <c:lblOffset val="100"/>
        <c:noMultiLvlLbl val="0"/>
      </c:catAx>
      <c:valAx>
        <c:axId val="2874763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4786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New divided by Old Organic Post Reach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quintly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67.2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804-4BC9-BEE7-5CB9AED80B7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7480568"/>
        <c:axId val="287477616"/>
      </c:barChart>
      <c:catAx>
        <c:axId val="2874805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477616"/>
        <c:crosses val="autoZero"/>
        <c:auto val="1"/>
        <c:lblAlgn val="ctr"/>
        <c:lblOffset val="100"/>
        <c:noMultiLvlLbl val="0"/>
      </c:catAx>
      <c:valAx>
        <c:axId val="2874776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4805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quintly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Sheet1!$A$2:$A$10</c:f>
              <c:strCache>
                <c:ptCount val="9"/>
                <c:pt idx="0">
                  <c:v>13.02.2018</c:v>
                </c:pt>
                <c:pt idx="1">
                  <c:v>14.02.2018</c:v>
                </c:pt>
                <c:pt idx="2">
                  <c:v>15.02.2018</c:v>
                </c:pt>
                <c:pt idx="3">
                  <c:v>16.02.2018</c:v>
                </c:pt>
                <c:pt idx="4">
                  <c:v>17.02.2018</c:v>
                </c:pt>
                <c:pt idx="5">
                  <c:v>18.02.2018</c:v>
                </c:pt>
                <c:pt idx="6">
                  <c:v>19.02.2018</c:v>
                </c:pt>
                <c:pt idx="7">
                  <c:v>20.02.2018</c:v>
                </c:pt>
                <c:pt idx="8">
                  <c:v>21.02.2018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98.308668076109996</c:v>
                </c:pt>
                <c:pt idx="1">
                  <c:v>61.670761670761998</c:v>
                </c:pt>
                <c:pt idx="2">
                  <c:v>64.812239221140004</c:v>
                </c:pt>
                <c:pt idx="3">
                  <c:v>73.224852071005998</c:v>
                </c:pt>
                <c:pt idx="4">
                  <c:v>63.380281690140997</c:v>
                </c:pt>
                <c:pt idx="5">
                  <c:v>65.346534653465</c:v>
                </c:pt>
                <c:pt idx="6">
                  <c:v>53.605769230768999</c:v>
                </c:pt>
                <c:pt idx="7">
                  <c:v>51.313485113835</c:v>
                </c:pt>
                <c:pt idx="8">
                  <c:v>73.508353221956995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668-4E99-8191-92E19C929F6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7482208"/>
        <c:axId val="287473352"/>
      </c:lineChart>
      <c:catAx>
        <c:axId val="2874822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473352"/>
        <c:crosses val="autoZero"/>
        <c:auto val="1"/>
        <c:lblAlgn val="ctr"/>
        <c:lblOffset val="100"/>
        <c:noMultiLvlLbl val="0"/>
      </c:catAx>
      <c:valAx>
        <c:axId val="2874733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4822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E54686-1201-41DA-BD27-91E72DC799E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Test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F4124C2-04F1-4ADD-9363-ACBDF42C6A3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quintly</a:t>
            </a:r>
          </a:p>
        </p:txBody>
      </p:sp>
    </p:spTree>
    <p:extLst>
      <p:ext uri="{BB962C8B-B14F-4D97-AF65-F5344CB8AC3E}">
        <p14:creationId xmlns:p14="http://schemas.microsoft.com/office/powerpoint/2010/main" val="6140649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12D71B-5269-4373-96CE-70C3BF720D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B1DE316-CED7-4904-B4DE-795B7292629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7961279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26F13F-3B32-4162-8076-E3116477895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13.02.2018 - 21.02.2018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3B15A8-81DE-40C6-9AA5-266E2FA0FE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25351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E2A229-2879-4B01-9AD6-A468B95ADA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A25E8CF-D494-47F1-9CDD-4836DD94586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5712300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E19661-A2A1-407D-B4D2-32F10A988E6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13.02.2018 - 21.02.2018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11F92C-B927-4EAD-9AE3-12117C282D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90578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338970-2596-4E7E-96E9-681C007E48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New vs. Old Organic Post Reach (entered screen vs. served)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FCA3CCD-3E08-4A75-9B1E-7DE0ED0D027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2000680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A73766-C1C4-48F2-B027-40C727955A2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13.02.2018 - 21.02.2018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B07C0D-FBFA-4732-968A-C9E4783C01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74947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215F91-62B7-4065-B4A0-1AF5FC2A3C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New vs. Old Organic Post Reach Development (served vs. entered screen)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EF51B6C-2F8E-4E73-89DA-2CBA73CAF78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7601699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04EF06-5F70-42D4-A754-F49F13E215F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13.02.2018 - 21.02.2018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02BB09-60D4-4E4B-8D23-B85918B0AA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482173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62</Words>
  <Application>Microsoft Office PowerPoint</Application>
  <PresentationFormat>On-screen Show (4:3)</PresentationFormat>
  <Paragraphs>14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quintly_template</vt:lpstr>
      <vt:lpstr>Test</vt:lpstr>
      <vt:lpstr>Facebook Reach</vt:lpstr>
      <vt:lpstr>Facebook Own Posts</vt:lpstr>
      <vt:lpstr>Facebook New vs. Old Organic Post Reach (entered screen vs. served)</vt:lpstr>
      <vt:lpstr>Facebook New vs. Old Organic Post Reach Development (served vs. entered screen)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Test</dc:title>
  <dc:creator>Administrator</dc:creator>
  <cp:lastModifiedBy>Administrator</cp:lastModifiedBy>
  <cp:revision>1</cp:revision>
  <dcterms:created xsi:type="dcterms:W3CDTF">2018-02-27T14:41:46Z</dcterms:created>
  <dcterms:modified xsi:type="dcterms:W3CDTF">2018-02-27T14:42:06Z</dcterms:modified>
</cp:coreProperties>
</file>