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AE643-7A10-442E-A347-D4585959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7620C-7CE5-474C-9A68-1A7B2BC77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384351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12362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6960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9095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6521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119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83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56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28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91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69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937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788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760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5902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2404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54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467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8013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4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- 2018-02-24 04:00:12 </a:t>
                      </a:r>
                      <a:r>
                        <a:rPr lang="en-US" sz="1000"/>
                        <a:t> 
 Thank you all for liking, sharing and commenting on the photos we post here. If you want to see more content from us, follow BMW on Instagram: http://instagram.com/bmw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1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64959-EA47-48ED-B1A5-D5355B9A1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469273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2018-02-27T13:03:33Z</dcterms:created>
  <dcterms:modified xsi:type="dcterms:W3CDTF">2018-02-27T13:03:40Z</dcterms:modified>
</cp:coreProperties>
</file>