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20244287</c:v>
                </c:pt>
                <c:pt idx="1">
                  <c:v>20245385</c:v>
                </c:pt>
                <c:pt idx="2">
                  <c:v>20247045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4D-4F72-92A5-E4B2DD5B84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11244089</c:v>
                </c:pt>
                <c:pt idx="1">
                  <c:v>11244335</c:v>
                </c:pt>
                <c:pt idx="2">
                  <c:v>11244553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4D-4F72-92A5-E4B2DD5B84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16201</c:v>
                </c:pt>
                <c:pt idx="1">
                  <c:v>16198</c:v>
                </c:pt>
                <c:pt idx="2">
                  <c:v>16192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4D-4F72-92A5-E4B2DD5B84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Barcelona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103491657</c:v>
                </c:pt>
                <c:pt idx="1">
                  <c:v>103510378</c:v>
                </c:pt>
                <c:pt idx="2">
                  <c:v>103505984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74D-4F72-92A5-E4B2DD5B84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Apple Inc.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74D-4F72-92A5-E4B2DD5B84E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PSG - Paris Saint-Germain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Sheet1!$G$2:$G$4</c:f>
              <c:numCache>
                <c:formatCode>General</c:formatCode>
                <c:ptCount val="3"/>
                <c:pt idx="0">
                  <c:v>33611868</c:v>
                </c:pt>
                <c:pt idx="1">
                  <c:v>33629867</c:v>
                </c:pt>
                <c:pt idx="2">
                  <c:v>33642737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74D-4F72-92A5-E4B2DD5B84E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Bibeksheel Sajha Party विवेकशील साझा पार्टी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Sheet1!$H$2:$H$4</c:f>
              <c:numCache>
                <c:formatCode>General</c:formatCode>
                <c:ptCount val="3"/>
                <c:pt idx="0">
                  <c:v>555232</c:v>
                </c:pt>
                <c:pt idx="1">
                  <c:v>555262</c:v>
                </c:pt>
                <c:pt idx="2">
                  <c:v>555285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74D-4F72-92A5-E4B2DD5B84E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Sheet1!$I$2:$I$4</c:f>
              <c:numCache>
                <c:formatCode>General</c:formatCode>
                <c:ptCount val="3"/>
                <c:pt idx="0">
                  <c:v>88</c:v>
                </c:pt>
                <c:pt idx="1">
                  <c:v>88</c:v>
                </c:pt>
                <c:pt idx="2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74D-4F72-92A5-E4B2DD5B84E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Germany and Cars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Sheet1!$J$2:$J$4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74D-4F72-92A5-E4B2DD5B84E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Germany and Clothing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Sheet1!$K$2:$K$4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74D-4F72-92A5-E4B2DD5B84E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Nepali Congress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Sheet1!$L$2:$L$4</c:f>
              <c:numCache>
                <c:formatCode>General</c:formatCode>
                <c:ptCount val="3"/>
                <c:pt idx="0">
                  <c:v>247452</c:v>
                </c:pt>
                <c:pt idx="1">
                  <c:v>247451</c:v>
                </c:pt>
                <c:pt idx="2">
                  <c:v>247438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74D-4F72-92A5-E4B2DD5B84E0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Communist Party of Nepal - UML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Sheet1!$M$2:$M$4</c:f>
              <c:numCache>
                <c:formatCode>General</c:formatCode>
                <c:ptCount val="3"/>
                <c:pt idx="0">
                  <c:v>335855</c:v>
                </c:pt>
                <c:pt idx="1">
                  <c:v>335839</c:v>
                </c:pt>
                <c:pt idx="2">
                  <c:v>335832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74D-4F72-92A5-E4B2DD5B84E0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Aankhi Jhyal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Sheet1!$N$2:$N$4</c:f>
              <c:numCache>
                <c:formatCode>General</c:formatCode>
                <c:ptCount val="3"/>
                <c:pt idx="0">
                  <c:v>130</c:v>
                </c:pt>
                <c:pt idx="1">
                  <c:v>130</c:v>
                </c:pt>
                <c:pt idx="2">
                  <c:v>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74D-4F72-92A5-E4B2DD5B84E0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Sheet1!$O$2:$O$4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A74D-4F72-92A5-E4B2DD5B84E0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The Communist Party of Nepal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</c:numCache>
            </c:numRef>
          </c:cat>
          <c:val>
            <c:numRef>
              <c:f>Sheet1!$P$2:$P$4</c:f>
              <c:numCache>
                <c:formatCode>General</c:formatCode>
                <c:ptCount val="3"/>
                <c:pt idx="0">
                  <c:v>57528</c:v>
                </c:pt>
                <c:pt idx="1">
                  <c:v>57525</c:v>
                </c:pt>
                <c:pt idx="2">
                  <c:v>57472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74D-4F72-92A5-E4B2DD5B84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540432"/>
        <c:axId val="244540760"/>
      </c:lineChart>
      <c:dateAx>
        <c:axId val="244540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40760"/>
        <c:crosses val="autoZero"/>
        <c:auto val="1"/>
        <c:lblOffset val="100"/>
        <c:baseTimeUnit val="days"/>
      </c:dateAx>
      <c:valAx>
        <c:axId val="24454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4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97CDA-0800-432B-9473-CAFB9223B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851BDC-773B-4D3F-9058-B68211DB58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9052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C11BC-1C25-454A-B42F-CA4DD753D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02/20/2018 - 02/22/2018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AFEF7-3059-4068-88C9-00AB6CCA4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2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2018-02-26T13:46:46Z</dcterms:created>
  <dcterms:modified xsi:type="dcterms:W3CDTF">2018-02-26T13:46:50Z</dcterms:modified>
</cp:coreProperties>
</file>