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63347-54AC-4CD8-8C8E-CE685D6E1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64D275-AC4F-4E03-93BA-F2A87FC36C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4689850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35160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9705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380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7742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42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2946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1389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4080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404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39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549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8DFB9-C88A-48AE-870B-3F4CE006F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01/22/2018 - 02/21/2018</a:t>
            </a:r>
          </a:p>
        </p:txBody>
      </p:sp>
    </p:spTree>
    <p:extLst>
      <p:ext uri="{BB962C8B-B14F-4D97-AF65-F5344CB8AC3E}">
        <p14:creationId xmlns:p14="http://schemas.microsoft.com/office/powerpoint/2010/main" val="12835114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</dc:title>
  <dc:creator>Administrator</dc:creator>
  <cp:lastModifiedBy>Administrator</cp:lastModifiedBy>
  <cp:revision>1</cp:revision>
  <dcterms:created xsi:type="dcterms:W3CDTF">2018-02-22T17:02:23Z</dcterms:created>
  <dcterms:modified xsi:type="dcterms:W3CDTF">2018-02-22T17:02:28Z</dcterms:modified>
</cp:coreProperties>
</file>