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
      <p:font typeface="Mangal" panose="02040503050203030202" pitchFamily="18" charset="0"/>
      <p:regular r:id="rId21"/>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84FCE-3329-4F22-9B58-37271AF85B13}"/>
              </a:ext>
            </a:extLst>
          </p:cNvPr>
          <p:cNvSpPr>
            <a:spLocks noGrp="1"/>
          </p:cNvSpPr>
          <p:nvPr>
            <p:ph type="title"/>
          </p:nvPr>
        </p:nvSpPr>
        <p:spPr/>
        <p:txBody>
          <a:bodyPr/>
          <a:lstStyle/>
          <a:p>
            <a:r>
              <a:rPr lang="en-US"/>
              <a:t>Facebook Own Posts Table - 1 of 15</a:t>
            </a:r>
          </a:p>
        </p:txBody>
      </p:sp>
      <p:graphicFrame>
        <p:nvGraphicFramePr>
          <p:cNvPr id="5" name="Table Placeholder 4">
            <a:extLst>
              <a:ext uri="{FF2B5EF4-FFF2-40B4-BE49-F238E27FC236}">
                <a16:creationId xmlns:a16="http://schemas.microsoft.com/office/drawing/2014/main" id="{C6DC7936-958A-45C8-B156-70C05C1EB8C0}"/>
              </a:ext>
            </a:extLst>
          </p:cNvPr>
          <p:cNvGraphicFramePr>
            <a:graphicFrameLocks noGrp="1"/>
          </p:cNvGraphicFramePr>
          <p:nvPr>
            <p:ph type="tbl" sz="quarter" idx="13"/>
            <p:extLst>
              <p:ext uri="{D42A27DB-BD31-4B8C-83A1-F6EECF244321}">
                <p14:modId xmlns:p14="http://schemas.microsoft.com/office/powerpoint/2010/main" val="4004056145"/>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9683905"/>
                    </a:ext>
                  </a:extLst>
                </a:gridCol>
                <a:gridCol w="370332">
                  <a:extLst>
                    <a:ext uri="{9D8B030D-6E8A-4147-A177-3AD203B41FA5}">
                      <a16:colId xmlns:a16="http://schemas.microsoft.com/office/drawing/2014/main" val="1920841101"/>
                    </a:ext>
                  </a:extLst>
                </a:gridCol>
                <a:gridCol w="370332">
                  <a:extLst>
                    <a:ext uri="{9D8B030D-6E8A-4147-A177-3AD203B41FA5}">
                      <a16:colId xmlns:a16="http://schemas.microsoft.com/office/drawing/2014/main" val="3278191576"/>
                    </a:ext>
                  </a:extLst>
                </a:gridCol>
                <a:gridCol w="370332">
                  <a:extLst>
                    <a:ext uri="{9D8B030D-6E8A-4147-A177-3AD203B41FA5}">
                      <a16:colId xmlns:a16="http://schemas.microsoft.com/office/drawing/2014/main" val="552264894"/>
                    </a:ext>
                  </a:extLst>
                </a:gridCol>
                <a:gridCol w="329184">
                  <a:extLst>
                    <a:ext uri="{9D8B030D-6E8A-4147-A177-3AD203B41FA5}">
                      <a16:colId xmlns:a16="http://schemas.microsoft.com/office/drawing/2014/main" val="401355402"/>
                    </a:ext>
                  </a:extLst>
                </a:gridCol>
                <a:gridCol w="329184">
                  <a:extLst>
                    <a:ext uri="{9D8B030D-6E8A-4147-A177-3AD203B41FA5}">
                      <a16:colId xmlns:a16="http://schemas.microsoft.com/office/drawing/2014/main" val="3876157176"/>
                    </a:ext>
                  </a:extLst>
                </a:gridCol>
                <a:gridCol w="329184">
                  <a:extLst>
                    <a:ext uri="{9D8B030D-6E8A-4147-A177-3AD203B41FA5}">
                      <a16:colId xmlns:a16="http://schemas.microsoft.com/office/drawing/2014/main" val="2847836461"/>
                    </a:ext>
                  </a:extLst>
                </a:gridCol>
                <a:gridCol w="329184">
                  <a:extLst>
                    <a:ext uri="{9D8B030D-6E8A-4147-A177-3AD203B41FA5}">
                      <a16:colId xmlns:a16="http://schemas.microsoft.com/office/drawing/2014/main" val="1246014184"/>
                    </a:ext>
                  </a:extLst>
                </a:gridCol>
                <a:gridCol w="329184">
                  <a:extLst>
                    <a:ext uri="{9D8B030D-6E8A-4147-A177-3AD203B41FA5}">
                      <a16:colId xmlns:a16="http://schemas.microsoft.com/office/drawing/2014/main" val="3531915082"/>
                    </a:ext>
                  </a:extLst>
                </a:gridCol>
                <a:gridCol w="329184">
                  <a:extLst>
                    <a:ext uri="{9D8B030D-6E8A-4147-A177-3AD203B41FA5}">
                      <a16:colId xmlns:a16="http://schemas.microsoft.com/office/drawing/2014/main" val="1729625093"/>
                    </a:ext>
                  </a:extLst>
                </a:gridCol>
                <a:gridCol w="329184">
                  <a:extLst>
                    <a:ext uri="{9D8B030D-6E8A-4147-A177-3AD203B41FA5}">
                      <a16:colId xmlns:a16="http://schemas.microsoft.com/office/drawing/2014/main" val="505165698"/>
                    </a:ext>
                  </a:extLst>
                </a:gridCol>
                <a:gridCol w="329184">
                  <a:extLst>
                    <a:ext uri="{9D8B030D-6E8A-4147-A177-3AD203B41FA5}">
                      <a16:colId xmlns:a16="http://schemas.microsoft.com/office/drawing/2014/main" val="1565347126"/>
                    </a:ext>
                  </a:extLst>
                </a:gridCol>
                <a:gridCol w="329184">
                  <a:extLst>
                    <a:ext uri="{9D8B030D-6E8A-4147-A177-3AD203B41FA5}">
                      <a16:colId xmlns:a16="http://schemas.microsoft.com/office/drawing/2014/main" val="1686949509"/>
                    </a:ext>
                  </a:extLst>
                </a:gridCol>
                <a:gridCol w="370332">
                  <a:extLst>
                    <a:ext uri="{9D8B030D-6E8A-4147-A177-3AD203B41FA5}">
                      <a16:colId xmlns:a16="http://schemas.microsoft.com/office/drawing/2014/main" val="5051601"/>
                    </a:ext>
                  </a:extLst>
                </a:gridCol>
                <a:gridCol w="370332">
                  <a:extLst>
                    <a:ext uri="{9D8B030D-6E8A-4147-A177-3AD203B41FA5}">
                      <a16:colId xmlns:a16="http://schemas.microsoft.com/office/drawing/2014/main" val="100904100"/>
                    </a:ext>
                  </a:extLst>
                </a:gridCol>
                <a:gridCol w="329184">
                  <a:extLst>
                    <a:ext uri="{9D8B030D-6E8A-4147-A177-3AD203B41FA5}">
                      <a16:colId xmlns:a16="http://schemas.microsoft.com/office/drawing/2014/main" val="92334566"/>
                    </a:ext>
                  </a:extLst>
                </a:gridCol>
                <a:gridCol w="329184">
                  <a:extLst>
                    <a:ext uri="{9D8B030D-6E8A-4147-A177-3AD203B41FA5}">
                      <a16:colId xmlns:a16="http://schemas.microsoft.com/office/drawing/2014/main" val="1669008203"/>
                    </a:ext>
                  </a:extLst>
                </a:gridCol>
                <a:gridCol w="370332">
                  <a:extLst>
                    <a:ext uri="{9D8B030D-6E8A-4147-A177-3AD203B41FA5}">
                      <a16:colId xmlns:a16="http://schemas.microsoft.com/office/drawing/2014/main" val="3171946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8180295"/>
                  </a:ext>
                </a:extLst>
              </a:tr>
            </a:tbl>
          </a:graphicData>
        </a:graphic>
      </p:graphicFrame>
      <p:sp>
        <p:nvSpPr>
          <p:cNvPr id="4" name="Text Placeholder 3">
            <a:extLst>
              <a:ext uri="{FF2B5EF4-FFF2-40B4-BE49-F238E27FC236}">
                <a16:creationId xmlns:a16="http://schemas.microsoft.com/office/drawing/2014/main" id="{493A15C2-7EBD-412B-BAA2-17B772DCB7CE}"/>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3616775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A1B5-ECE4-484D-920D-40D2CB5380FF}"/>
              </a:ext>
            </a:extLst>
          </p:cNvPr>
          <p:cNvSpPr>
            <a:spLocks noGrp="1"/>
          </p:cNvSpPr>
          <p:nvPr>
            <p:ph type="title"/>
          </p:nvPr>
        </p:nvSpPr>
        <p:spPr/>
        <p:txBody>
          <a:bodyPr/>
          <a:lstStyle/>
          <a:p>
            <a:r>
              <a:rPr lang="en-US"/>
              <a:t>Facebook Own Posts Table - 2 of 15</a:t>
            </a:r>
          </a:p>
        </p:txBody>
      </p:sp>
      <p:graphicFrame>
        <p:nvGraphicFramePr>
          <p:cNvPr id="5" name="Table Placeholder 4">
            <a:extLst>
              <a:ext uri="{FF2B5EF4-FFF2-40B4-BE49-F238E27FC236}">
                <a16:creationId xmlns:a16="http://schemas.microsoft.com/office/drawing/2014/main" id="{33B2B40A-A305-4A77-BBE0-CBBD83DEA504}"/>
              </a:ext>
            </a:extLst>
          </p:cNvPr>
          <p:cNvGraphicFramePr>
            <a:graphicFrameLocks noGrp="1"/>
          </p:cNvGraphicFramePr>
          <p:nvPr>
            <p:ph type="tbl" sz="quarter" idx="13"/>
            <p:extLst>
              <p:ext uri="{D42A27DB-BD31-4B8C-83A1-F6EECF244321}">
                <p14:modId xmlns:p14="http://schemas.microsoft.com/office/powerpoint/2010/main" val="57019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3159937"/>
                    </a:ext>
                  </a:extLst>
                </a:gridCol>
                <a:gridCol w="370332">
                  <a:extLst>
                    <a:ext uri="{9D8B030D-6E8A-4147-A177-3AD203B41FA5}">
                      <a16:colId xmlns:a16="http://schemas.microsoft.com/office/drawing/2014/main" val="2759344008"/>
                    </a:ext>
                  </a:extLst>
                </a:gridCol>
                <a:gridCol w="370332">
                  <a:extLst>
                    <a:ext uri="{9D8B030D-6E8A-4147-A177-3AD203B41FA5}">
                      <a16:colId xmlns:a16="http://schemas.microsoft.com/office/drawing/2014/main" val="710264244"/>
                    </a:ext>
                  </a:extLst>
                </a:gridCol>
                <a:gridCol w="370332">
                  <a:extLst>
                    <a:ext uri="{9D8B030D-6E8A-4147-A177-3AD203B41FA5}">
                      <a16:colId xmlns:a16="http://schemas.microsoft.com/office/drawing/2014/main" val="1068654068"/>
                    </a:ext>
                  </a:extLst>
                </a:gridCol>
                <a:gridCol w="329184">
                  <a:extLst>
                    <a:ext uri="{9D8B030D-6E8A-4147-A177-3AD203B41FA5}">
                      <a16:colId xmlns:a16="http://schemas.microsoft.com/office/drawing/2014/main" val="1565216198"/>
                    </a:ext>
                  </a:extLst>
                </a:gridCol>
                <a:gridCol w="329184">
                  <a:extLst>
                    <a:ext uri="{9D8B030D-6E8A-4147-A177-3AD203B41FA5}">
                      <a16:colId xmlns:a16="http://schemas.microsoft.com/office/drawing/2014/main" val="228181507"/>
                    </a:ext>
                  </a:extLst>
                </a:gridCol>
                <a:gridCol w="329184">
                  <a:extLst>
                    <a:ext uri="{9D8B030D-6E8A-4147-A177-3AD203B41FA5}">
                      <a16:colId xmlns:a16="http://schemas.microsoft.com/office/drawing/2014/main" val="2205578215"/>
                    </a:ext>
                  </a:extLst>
                </a:gridCol>
                <a:gridCol w="329184">
                  <a:extLst>
                    <a:ext uri="{9D8B030D-6E8A-4147-A177-3AD203B41FA5}">
                      <a16:colId xmlns:a16="http://schemas.microsoft.com/office/drawing/2014/main" val="1836698218"/>
                    </a:ext>
                  </a:extLst>
                </a:gridCol>
                <a:gridCol w="329184">
                  <a:extLst>
                    <a:ext uri="{9D8B030D-6E8A-4147-A177-3AD203B41FA5}">
                      <a16:colId xmlns:a16="http://schemas.microsoft.com/office/drawing/2014/main" val="2717364047"/>
                    </a:ext>
                  </a:extLst>
                </a:gridCol>
                <a:gridCol w="329184">
                  <a:extLst>
                    <a:ext uri="{9D8B030D-6E8A-4147-A177-3AD203B41FA5}">
                      <a16:colId xmlns:a16="http://schemas.microsoft.com/office/drawing/2014/main" val="217760000"/>
                    </a:ext>
                  </a:extLst>
                </a:gridCol>
                <a:gridCol w="329184">
                  <a:extLst>
                    <a:ext uri="{9D8B030D-6E8A-4147-A177-3AD203B41FA5}">
                      <a16:colId xmlns:a16="http://schemas.microsoft.com/office/drawing/2014/main" val="2233497500"/>
                    </a:ext>
                  </a:extLst>
                </a:gridCol>
                <a:gridCol w="329184">
                  <a:extLst>
                    <a:ext uri="{9D8B030D-6E8A-4147-A177-3AD203B41FA5}">
                      <a16:colId xmlns:a16="http://schemas.microsoft.com/office/drawing/2014/main" val="919998040"/>
                    </a:ext>
                  </a:extLst>
                </a:gridCol>
                <a:gridCol w="329184">
                  <a:extLst>
                    <a:ext uri="{9D8B030D-6E8A-4147-A177-3AD203B41FA5}">
                      <a16:colId xmlns:a16="http://schemas.microsoft.com/office/drawing/2014/main" val="1850575882"/>
                    </a:ext>
                  </a:extLst>
                </a:gridCol>
                <a:gridCol w="370332">
                  <a:extLst>
                    <a:ext uri="{9D8B030D-6E8A-4147-A177-3AD203B41FA5}">
                      <a16:colId xmlns:a16="http://schemas.microsoft.com/office/drawing/2014/main" val="2743667304"/>
                    </a:ext>
                  </a:extLst>
                </a:gridCol>
                <a:gridCol w="370332">
                  <a:extLst>
                    <a:ext uri="{9D8B030D-6E8A-4147-A177-3AD203B41FA5}">
                      <a16:colId xmlns:a16="http://schemas.microsoft.com/office/drawing/2014/main" val="997861636"/>
                    </a:ext>
                  </a:extLst>
                </a:gridCol>
                <a:gridCol w="329184">
                  <a:extLst>
                    <a:ext uri="{9D8B030D-6E8A-4147-A177-3AD203B41FA5}">
                      <a16:colId xmlns:a16="http://schemas.microsoft.com/office/drawing/2014/main" val="636058599"/>
                    </a:ext>
                  </a:extLst>
                </a:gridCol>
                <a:gridCol w="329184">
                  <a:extLst>
                    <a:ext uri="{9D8B030D-6E8A-4147-A177-3AD203B41FA5}">
                      <a16:colId xmlns:a16="http://schemas.microsoft.com/office/drawing/2014/main" val="4250063628"/>
                    </a:ext>
                  </a:extLst>
                </a:gridCol>
                <a:gridCol w="370332">
                  <a:extLst>
                    <a:ext uri="{9D8B030D-6E8A-4147-A177-3AD203B41FA5}">
                      <a16:colId xmlns:a16="http://schemas.microsoft.com/office/drawing/2014/main" val="391118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301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- 2018-02-13 20:00:01 </a:t>
                      </a:r>
                      <a:r>
                        <a:rPr kumimoji="0" lang="en-US" sz="1000" b="0" i="0" u="none" strike="noStrike" kern="1200" cap="none" spc="0" normalizeH="0" baseline="0" noProof="0">
                          <a:ln>
                            <a:noFill/>
                          </a:ln>
                          <a:solidFill>
                            <a:prstClr val="black"/>
                          </a:solidFill>
                          <a:effectLst/>
                          <a:uLnTx/>
                          <a:uFillTx/>
                          <a:latin typeface="+mn-lt"/>
                          <a:ea typeface="+mn-ea"/>
                          <a:cs typeface="+mn-cs"/>
                        </a:rPr>
                        <a:t> 
 A pioneer amongst the M family. Key to the reduction in weight (compared to its predecessor) is the addition of a carbon roof, the first ever to be installed on an M5.
The BMW M5 Sedan. BMW M 
__________
Fuel consumption and CO2 emissions for the BMW M5 Sedan:
Fuel consumption in l/100 km (combined): 10.5
CO2 emissions in g/km (combined): 241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83857199"/>
                  </a:ext>
                </a:extLst>
              </a:tr>
            </a:tbl>
          </a:graphicData>
        </a:graphic>
      </p:graphicFrame>
      <p:sp>
        <p:nvSpPr>
          <p:cNvPr id="4" name="Text Placeholder 3">
            <a:extLst>
              <a:ext uri="{FF2B5EF4-FFF2-40B4-BE49-F238E27FC236}">
                <a16:creationId xmlns:a16="http://schemas.microsoft.com/office/drawing/2014/main" id="{1DC8C95F-BB52-49A1-8135-678B8C7DF039}"/>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3702713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F1A8A-FE4D-46D3-9EF9-3B0E7CD8E697}"/>
              </a:ext>
            </a:extLst>
          </p:cNvPr>
          <p:cNvSpPr>
            <a:spLocks noGrp="1"/>
          </p:cNvSpPr>
          <p:nvPr>
            <p:ph type="title"/>
          </p:nvPr>
        </p:nvSpPr>
        <p:spPr/>
        <p:txBody>
          <a:bodyPr/>
          <a:lstStyle/>
          <a:p>
            <a:r>
              <a:rPr lang="en-US"/>
              <a:t>Facebook Own Posts Table - 3 of 15</a:t>
            </a:r>
          </a:p>
        </p:txBody>
      </p:sp>
      <p:graphicFrame>
        <p:nvGraphicFramePr>
          <p:cNvPr id="5" name="Table Placeholder 4">
            <a:extLst>
              <a:ext uri="{FF2B5EF4-FFF2-40B4-BE49-F238E27FC236}">
                <a16:creationId xmlns:a16="http://schemas.microsoft.com/office/drawing/2014/main" id="{C5AA5019-D3DD-4A09-8262-CEFDBA6D79D0}"/>
              </a:ext>
            </a:extLst>
          </p:cNvPr>
          <p:cNvGraphicFramePr>
            <a:graphicFrameLocks noGrp="1"/>
          </p:cNvGraphicFramePr>
          <p:nvPr>
            <p:ph type="tbl" sz="quarter" idx="13"/>
            <p:extLst>
              <p:ext uri="{D42A27DB-BD31-4B8C-83A1-F6EECF244321}">
                <p14:modId xmlns:p14="http://schemas.microsoft.com/office/powerpoint/2010/main" val="2019297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25250140"/>
                    </a:ext>
                  </a:extLst>
                </a:gridCol>
                <a:gridCol w="370332">
                  <a:extLst>
                    <a:ext uri="{9D8B030D-6E8A-4147-A177-3AD203B41FA5}">
                      <a16:colId xmlns:a16="http://schemas.microsoft.com/office/drawing/2014/main" val="4158752846"/>
                    </a:ext>
                  </a:extLst>
                </a:gridCol>
                <a:gridCol w="370332">
                  <a:extLst>
                    <a:ext uri="{9D8B030D-6E8A-4147-A177-3AD203B41FA5}">
                      <a16:colId xmlns:a16="http://schemas.microsoft.com/office/drawing/2014/main" val="2803300915"/>
                    </a:ext>
                  </a:extLst>
                </a:gridCol>
                <a:gridCol w="370332">
                  <a:extLst>
                    <a:ext uri="{9D8B030D-6E8A-4147-A177-3AD203B41FA5}">
                      <a16:colId xmlns:a16="http://schemas.microsoft.com/office/drawing/2014/main" val="600792335"/>
                    </a:ext>
                  </a:extLst>
                </a:gridCol>
                <a:gridCol w="329184">
                  <a:extLst>
                    <a:ext uri="{9D8B030D-6E8A-4147-A177-3AD203B41FA5}">
                      <a16:colId xmlns:a16="http://schemas.microsoft.com/office/drawing/2014/main" val="2897982825"/>
                    </a:ext>
                  </a:extLst>
                </a:gridCol>
                <a:gridCol w="329184">
                  <a:extLst>
                    <a:ext uri="{9D8B030D-6E8A-4147-A177-3AD203B41FA5}">
                      <a16:colId xmlns:a16="http://schemas.microsoft.com/office/drawing/2014/main" val="3911037395"/>
                    </a:ext>
                  </a:extLst>
                </a:gridCol>
                <a:gridCol w="329184">
                  <a:extLst>
                    <a:ext uri="{9D8B030D-6E8A-4147-A177-3AD203B41FA5}">
                      <a16:colId xmlns:a16="http://schemas.microsoft.com/office/drawing/2014/main" val="2298740428"/>
                    </a:ext>
                  </a:extLst>
                </a:gridCol>
                <a:gridCol w="329184">
                  <a:extLst>
                    <a:ext uri="{9D8B030D-6E8A-4147-A177-3AD203B41FA5}">
                      <a16:colId xmlns:a16="http://schemas.microsoft.com/office/drawing/2014/main" val="3564863531"/>
                    </a:ext>
                  </a:extLst>
                </a:gridCol>
                <a:gridCol w="329184">
                  <a:extLst>
                    <a:ext uri="{9D8B030D-6E8A-4147-A177-3AD203B41FA5}">
                      <a16:colId xmlns:a16="http://schemas.microsoft.com/office/drawing/2014/main" val="2005493852"/>
                    </a:ext>
                  </a:extLst>
                </a:gridCol>
                <a:gridCol w="329184">
                  <a:extLst>
                    <a:ext uri="{9D8B030D-6E8A-4147-A177-3AD203B41FA5}">
                      <a16:colId xmlns:a16="http://schemas.microsoft.com/office/drawing/2014/main" val="3874982537"/>
                    </a:ext>
                  </a:extLst>
                </a:gridCol>
                <a:gridCol w="329184">
                  <a:extLst>
                    <a:ext uri="{9D8B030D-6E8A-4147-A177-3AD203B41FA5}">
                      <a16:colId xmlns:a16="http://schemas.microsoft.com/office/drawing/2014/main" val="3309154954"/>
                    </a:ext>
                  </a:extLst>
                </a:gridCol>
                <a:gridCol w="329184">
                  <a:extLst>
                    <a:ext uri="{9D8B030D-6E8A-4147-A177-3AD203B41FA5}">
                      <a16:colId xmlns:a16="http://schemas.microsoft.com/office/drawing/2014/main" val="3097724940"/>
                    </a:ext>
                  </a:extLst>
                </a:gridCol>
                <a:gridCol w="329184">
                  <a:extLst>
                    <a:ext uri="{9D8B030D-6E8A-4147-A177-3AD203B41FA5}">
                      <a16:colId xmlns:a16="http://schemas.microsoft.com/office/drawing/2014/main" val="2673817243"/>
                    </a:ext>
                  </a:extLst>
                </a:gridCol>
                <a:gridCol w="370332">
                  <a:extLst>
                    <a:ext uri="{9D8B030D-6E8A-4147-A177-3AD203B41FA5}">
                      <a16:colId xmlns:a16="http://schemas.microsoft.com/office/drawing/2014/main" val="3731002353"/>
                    </a:ext>
                  </a:extLst>
                </a:gridCol>
                <a:gridCol w="370332">
                  <a:extLst>
                    <a:ext uri="{9D8B030D-6E8A-4147-A177-3AD203B41FA5}">
                      <a16:colId xmlns:a16="http://schemas.microsoft.com/office/drawing/2014/main" val="3714746489"/>
                    </a:ext>
                  </a:extLst>
                </a:gridCol>
                <a:gridCol w="329184">
                  <a:extLst>
                    <a:ext uri="{9D8B030D-6E8A-4147-A177-3AD203B41FA5}">
                      <a16:colId xmlns:a16="http://schemas.microsoft.com/office/drawing/2014/main" val="2459218043"/>
                    </a:ext>
                  </a:extLst>
                </a:gridCol>
                <a:gridCol w="329184">
                  <a:extLst>
                    <a:ext uri="{9D8B030D-6E8A-4147-A177-3AD203B41FA5}">
                      <a16:colId xmlns:a16="http://schemas.microsoft.com/office/drawing/2014/main" val="480079001"/>
                    </a:ext>
                  </a:extLst>
                </a:gridCol>
                <a:gridCol w="370332">
                  <a:extLst>
                    <a:ext uri="{9D8B030D-6E8A-4147-A177-3AD203B41FA5}">
                      <a16:colId xmlns:a16="http://schemas.microsoft.com/office/drawing/2014/main" val="25953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351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- 2018-02-13 20:00:00 </a:t>
                      </a:r>
                      <a:r>
                        <a:rPr kumimoji="0" lang="en-US" sz="1000" b="0" i="0" u="none" strike="noStrike" kern="1200" cap="none" spc="0" normalizeH="0" baseline="0" noProof="0">
                          <a:ln>
                            <a:noFill/>
                          </a:ln>
                          <a:solidFill>
                            <a:prstClr val="black"/>
                          </a:solidFill>
                          <a:effectLst/>
                          <a:uLnTx/>
                          <a:uFillTx/>
                          <a:latin typeface="+mn-lt"/>
                          <a:ea typeface="+mn-ea"/>
                          <a:cs typeface="+mn-cs"/>
                        </a:rPr>
                        <a:t> 
 👍 Good morning from Barcelona! Where are you following us from?
👍 ¡Buenos días desde Barcelona! ¿Desde dónde nos seguís?
👍 Bon dia des de Barcelona! I vosaltres? Des d'on ens seguiu?
🔵🔴 #ForçaBarça!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1888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DMG MORI - 2018-02-13 19:00:08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one of the largest and most modern machine tool factories in the world is located at the DMG MORI Iga Campus in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445839"/>
                  </a:ext>
                </a:extLst>
              </a:tr>
            </a:tbl>
          </a:graphicData>
        </a:graphic>
      </p:graphicFrame>
      <p:sp>
        <p:nvSpPr>
          <p:cNvPr id="4" name="Text Placeholder 3">
            <a:extLst>
              <a:ext uri="{FF2B5EF4-FFF2-40B4-BE49-F238E27FC236}">
                <a16:creationId xmlns:a16="http://schemas.microsoft.com/office/drawing/2014/main" id="{9C37AD50-2315-4BD6-94D0-1D90DEE76B9B}"/>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3554259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8E3FE-CA52-466C-814E-0647155A0375}"/>
              </a:ext>
            </a:extLst>
          </p:cNvPr>
          <p:cNvSpPr>
            <a:spLocks noGrp="1"/>
          </p:cNvSpPr>
          <p:nvPr>
            <p:ph type="title"/>
          </p:nvPr>
        </p:nvSpPr>
        <p:spPr/>
        <p:txBody>
          <a:bodyPr/>
          <a:lstStyle/>
          <a:p>
            <a:r>
              <a:rPr lang="en-US"/>
              <a:t>Facebook Own Posts Table - 4 of 15</a:t>
            </a:r>
          </a:p>
        </p:txBody>
      </p:sp>
      <p:graphicFrame>
        <p:nvGraphicFramePr>
          <p:cNvPr id="5" name="Table Placeholder 4">
            <a:extLst>
              <a:ext uri="{FF2B5EF4-FFF2-40B4-BE49-F238E27FC236}">
                <a16:creationId xmlns:a16="http://schemas.microsoft.com/office/drawing/2014/main" id="{508455DC-7037-4D6D-82BC-2E3A0DB29FDB}"/>
              </a:ext>
            </a:extLst>
          </p:cNvPr>
          <p:cNvGraphicFramePr>
            <a:graphicFrameLocks noGrp="1"/>
          </p:cNvGraphicFramePr>
          <p:nvPr>
            <p:ph type="tbl" sz="quarter" idx="13"/>
            <p:extLst>
              <p:ext uri="{D42A27DB-BD31-4B8C-83A1-F6EECF244321}">
                <p14:modId xmlns:p14="http://schemas.microsoft.com/office/powerpoint/2010/main" val="164393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5632213"/>
                    </a:ext>
                  </a:extLst>
                </a:gridCol>
                <a:gridCol w="370332">
                  <a:extLst>
                    <a:ext uri="{9D8B030D-6E8A-4147-A177-3AD203B41FA5}">
                      <a16:colId xmlns:a16="http://schemas.microsoft.com/office/drawing/2014/main" val="1863979733"/>
                    </a:ext>
                  </a:extLst>
                </a:gridCol>
                <a:gridCol w="370332">
                  <a:extLst>
                    <a:ext uri="{9D8B030D-6E8A-4147-A177-3AD203B41FA5}">
                      <a16:colId xmlns:a16="http://schemas.microsoft.com/office/drawing/2014/main" val="1179697409"/>
                    </a:ext>
                  </a:extLst>
                </a:gridCol>
                <a:gridCol w="370332">
                  <a:extLst>
                    <a:ext uri="{9D8B030D-6E8A-4147-A177-3AD203B41FA5}">
                      <a16:colId xmlns:a16="http://schemas.microsoft.com/office/drawing/2014/main" val="1795042495"/>
                    </a:ext>
                  </a:extLst>
                </a:gridCol>
                <a:gridCol w="329184">
                  <a:extLst>
                    <a:ext uri="{9D8B030D-6E8A-4147-A177-3AD203B41FA5}">
                      <a16:colId xmlns:a16="http://schemas.microsoft.com/office/drawing/2014/main" val="3524583751"/>
                    </a:ext>
                  </a:extLst>
                </a:gridCol>
                <a:gridCol w="329184">
                  <a:extLst>
                    <a:ext uri="{9D8B030D-6E8A-4147-A177-3AD203B41FA5}">
                      <a16:colId xmlns:a16="http://schemas.microsoft.com/office/drawing/2014/main" val="3725069688"/>
                    </a:ext>
                  </a:extLst>
                </a:gridCol>
                <a:gridCol w="329184">
                  <a:extLst>
                    <a:ext uri="{9D8B030D-6E8A-4147-A177-3AD203B41FA5}">
                      <a16:colId xmlns:a16="http://schemas.microsoft.com/office/drawing/2014/main" val="164942823"/>
                    </a:ext>
                  </a:extLst>
                </a:gridCol>
                <a:gridCol w="329184">
                  <a:extLst>
                    <a:ext uri="{9D8B030D-6E8A-4147-A177-3AD203B41FA5}">
                      <a16:colId xmlns:a16="http://schemas.microsoft.com/office/drawing/2014/main" val="240416294"/>
                    </a:ext>
                  </a:extLst>
                </a:gridCol>
                <a:gridCol w="329184">
                  <a:extLst>
                    <a:ext uri="{9D8B030D-6E8A-4147-A177-3AD203B41FA5}">
                      <a16:colId xmlns:a16="http://schemas.microsoft.com/office/drawing/2014/main" val="519981291"/>
                    </a:ext>
                  </a:extLst>
                </a:gridCol>
                <a:gridCol w="329184">
                  <a:extLst>
                    <a:ext uri="{9D8B030D-6E8A-4147-A177-3AD203B41FA5}">
                      <a16:colId xmlns:a16="http://schemas.microsoft.com/office/drawing/2014/main" val="3244690547"/>
                    </a:ext>
                  </a:extLst>
                </a:gridCol>
                <a:gridCol w="329184">
                  <a:extLst>
                    <a:ext uri="{9D8B030D-6E8A-4147-A177-3AD203B41FA5}">
                      <a16:colId xmlns:a16="http://schemas.microsoft.com/office/drawing/2014/main" val="3878411733"/>
                    </a:ext>
                  </a:extLst>
                </a:gridCol>
                <a:gridCol w="329184">
                  <a:extLst>
                    <a:ext uri="{9D8B030D-6E8A-4147-A177-3AD203B41FA5}">
                      <a16:colId xmlns:a16="http://schemas.microsoft.com/office/drawing/2014/main" val="4250649951"/>
                    </a:ext>
                  </a:extLst>
                </a:gridCol>
                <a:gridCol w="329184">
                  <a:extLst>
                    <a:ext uri="{9D8B030D-6E8A-4147-A177-3AD203B41FA5}">
                      <a16:colId xmlns:a16="http://schemas.microsoft.com/office/drawing/2014/main" val="2095972926"/>
                    </a:ext>
                  </a:extLst>
                </a:gridCol>
                <a:gridCol w="370332">
                  <a:extLst>
                    <a:ext uri="{9D8B030D-6E8A-4147-A177-3AD203B41FA5}">
                      <a16:colId xmlns:a16="http://schemas.microsoft.com/office/drawing/2014/main" val="2225968293"/>
                    </a:ext>
                  </a:extLst>
                </a:gridCol>
                <a:gridCol w="370332">
                  <a:extLst>
                    <a:ext uri="{9D8B030D-6E8A-4147-A177-3AD203B41FA5}">
                      <a16:colId xmlns:a16="http://schemas.microsoft.com/office/drawing/2014/main" val="3863676287"/>
                    </a:ext>
                  </a:extLst>
                </a:gridCol>
                <a:gridCol w="329184">
                  <a:extLst>
                    <a:ext uri="{9D8B030D-6E8A-4147-A177-3AD203B41FA5}">
                      <a16:colId xmlns:a16="http://schemas.microsoft.com/office/drawing/2014/main" val="461183824"/>
                    </a:ext>
                  </a:extLst>
                </a:gridCol>
                <a:gridCol w="329184">
                  <a:extLst>
                    <a:ext uri="{9D8B030D-6E8A-4147-A177-3AD203B41FA5}">
                      <a16:colId xmlns:a16="http://schemas.microsoft.com/office/drawing/2014/main" val="2702264743"/>
                    </a:ext>
                  </a:extLst>
                </a:gridCol>
                <a:gridCol w="370332">
                  <a:extLst>
                    <a:ext uri="{9D8B030D-6E8A-4147-A177-3AD203B41FA5}">
                      <a16:colId xmlns:a16="http://schemas.microsoft.com/office/drawing/2014/main" val="1847884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627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- 2018-02-13 19:00:00 </a:t>
                      </a:r>
                      <a:r>
                        <a:rPr kumimoji="0" lang="en-US" sz="1000" b="0" i="0" u="none" strike="noStrike" kern="1200" cap="none" spc="0" normalizeH="0" baseline="0" noProof="0">
                          <a:ln>
                            <a:noFill/>
                          </a:ln>
                          <a:solidFill>
                            <a:prstClr val="black"/>
                          </a:solidFill>
                          <a:effectLst/>
                          <a:uLnTx/>
                          <a:uFillTx/>
                          <a:latin typeface="+mn-lt"/>
                          <a:ea typeface="+mn-ea"/>
                          <a:cs typeface="+mn-cs"/>
                        </a:rPr>
                        <a:t> 
 ⚽🔝
The virtual Champions match is ready in PSG Fantasy Manager, and we need your help in order to win. Download the app PSG Fantasy Manager and win as many matches as possible against the Real Madrid users. Play free:
📲 http://hyperurl.co/psgfantasymanager
Le match virtuel des Champions est prêt dans PSG Fantasy Manager, et nous avons besoin de ton aide pour gagner. Télécharge l'application PSG Fantasy Manager et gagne autant de matches que possible contre les utilisateurs du Real Madrid.
📲 http://hyperurl.co/psgfantasymanager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34625954"/>
                  </a:ext>
                </a:extLst>
              </a:tr>
            </a:tbl>
          </a:graphicData>
        </a:graphic>
      </p:graphicFrame>
      <p:sp>
        <p:nvSpPr>
          <p:cNvPr id="4" name="Text Placeholder 3">
            <a:extLst>
              <a:ext uri="{FF2B5EF4-FFF2-40B4-BE49-F238E27FC236}">
                <a16:creationId xmlns:a16="http://schemas.microsoft.com/office/drawing/2014/main" id="{48E171CC-73A4-4691-BBCB-36DC4C78B2F0}"/>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3137062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7243-1336-4A43-AB3A-41A02D89D631}"/>
              </a:ext>
            </a:extLst>
          </p:cNvPr>
          <p:cNvSpPr>
            <a:spLocks noGrp="1"/>
          </p:cNvSpPr>
          <p:nvPr>
            <p:ph type="title"/>
          </p:nvPr>
        </p:nvSpPr>
        <p:spPr/>
        <p:txBody>
          <a:bodyPr/>
          <a:lstStyle/>
          <a:p>
            <a:r>
              <a:rPr lang="en-US"/>
              <a:t>Facebook Own Posts Table - 5 of 15</a:t>
            </a:r>
          </a:p>
        </p:txBody>
      </p:sp>
      <p:graphicFrame>
        <p:nvGraphicFramePr>
          <p:cNvPr id="5" name="Table Placeholder 4">
            <a:extLst>
              <a:ext uri="{FF2B5EF4-FFF2-40B4-BE49-F238E27FC236}">
                <a16:creationId xmlns:a16="http://schemas.microsoft.com/office/drawing/2014/main" id="{DF84B9F3-3031-47C4-BC7E-71021BB97B02}"/>
              </a:ext>
            </a:extLst>
          </p:cNvPr>
          <p:cNvGraphicFramePr>
            <a:graphicFrameLocks noGrp="1"/>
          </p:cNvGraphicFramePr>
          <p:nvPr>
            <p:ph type="tbl" sz="quarter" idx="13"/>
            <p:extLst>
              <p:ext uri="{D42A27DB-BD31-4B8C-83A1-F6EECF244321}">
                <p14:modId xmlns:p14="http://schemas.microsoft.com/office/powerpoint/2010/main" val="288562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4544469"/>
                    </a:ext>
                  </a:extLst>
                </a:gridCol>
                <a:gridCol w="370332">
                  <a:extLst>
                    <a:ext uri="{9D8B030D-6E8A-4147-A177-3AD203B41FA5}">
                      <a16:colId xmlns:a16="http://schemas.microsoft.com/office/drawing/2014/main" val="1783655427"/>
                    </a:ext>
                  </a:extLst>
                </a:gridCol>
                <a:gridCol w="370332">
                  <a:extLst>
                    <a:ext uri="{9D8B030D-6E8A-4147-A177-3AD203B41FA5}">
                      <a16:colId xmlns:a16="http://schemas.microsoft.com/office/drawing/2014/main" val="142952689"/>
                    </a:ext>
                  </a:extLst>
                </a:gridCol>
                <a:gridCol w="370332">
                  <a:extLst>
                    <a:ext uri="{9D8B030D-6E8A-4147-A177-3AD203B41FA5}">
                      <a16:colId xmlns:a16="http://schemas.microsoft.com/office/drawing/2014/main" val="4141952290"/>
                    </a:ext>
                  </a:extLst>
                </a:gridCol>
                <a:gridCol w="329184">
                  <a:extLst>
                    <a:ext uri="{9D8B030D-6E8A-4147-A177-3AD203B41FA5}">
                      <a16:colId xmlns:a16="http://schemas.microsoft.com/office/drawing/2014/main" val="1196023976"/>
                    </a:ext>
                  </a:extLst>
                </a:gridCol>
                <a:gridCol w="329184">
                  <a:extLst>
                    <a:ext uri="{9D8B030D-6E8A-4147-A177-3AD203B41FA5}">
                      <a16:colId xmlns:a16="http://schemas.microsoft.com/office/drawing/2014/main" val="55698020"/>
                    </a:ext>
                  </a:extLst>
                </a:gridCol>
                <a:gridCol w="329184">
                  <a:extLst>
                    <a:ext uri="{9D8B030D-6E8A-4147-A177-3AD203B41FA5}">
                      <a16:colId xmlns:a16="http://schemas.microsoft.com/office/drawing/2014/main" val="1592232838"/>
                    </a:ext>
                  </a:extLst>
                </a:gridCol>
                <a:gridCol w="329184">
                  <a:extLst>
                    <a:ext uri="{9D8B030D-6E8A-4147-A177-3AD203B41FA5}">
                      <a16:colId xmlns:a16="http://schemas.microsoft.com/office/drawing/2014/main" val="676884860"/>
                    </a:ext>
                  </a:extLst>
                </a:gridCol>
                <a:gridCol w="329184">
                  <a:extLst>
                    <a:ext uri="{9D8B030D-6E8A-4147-A177-3AD203B41FA5}">
                      <a16:colId xmlns:a16="http://schemas.microsoft.com/office/drawing/2014/main" val="2933521187"/>
                    </a:ext>
                  </a:extLst>
                </a:gridCol>
                <a:gridCol w="329184">
                  <a:extLst>
                    <a:ext uri="{9D8B030D-6E8A-4147-A177-3AD203B41FA5}">
                      <a16:colId xmlns:a16="http://schemas.microsoft.com/office/drawing/2014/main" val="1002322796"/>
                    </a:ext>
                  </a:extLst>
                </a:gridCol>
                <a:gridCol w="329184">
                  <a:extLst>
                    <a:ext uri="{9D8B030D-6E8A-4147-A177-3AD203B41FA5}">
                      <a16:colId xmlns:a16="http://schemas.microsoft.com/office/drawing/2014/main" val="2880579306"/>
                    </a:ext>
                  </a:extLst>
                </a:gridCol>
                <a:gridCol w="329184">
                  <a:extLst>
                    <a:ext uri="{9D8B030D-6E8A-4147-A177-3AD203B41FA5}">
                      <a16:colId xmlns:a16="http://schemas.microsoft.com/office/drawing/2014/main" val="2272284535"/>
                    </a:ext>
                  </a:extLst>
                </a:gridCol>
                <a:gridCol w="329184">
                  <a:extLst>
                    <a:ext uri="{9D8B030D-6E8A-4147-A177-3AD203B41FA5}">
                      <a16:colId xmlns:a16="http://schemas.microsoft.com/office/drawing/2014/main" val="896554560"/>
                    </a:ext>
                  </a:extLst>
                </a:gridCol>
                <a:gridCol w="370332">
                  <a:extLst>
                    <a:ext uri="{9D8B030D-6E8A-4147-A177-3AD203B41FA5}">
                      <a16:colId xmlns:a16="http://schemas.microsoft.com/office/drawing/2014/main" val="816363521"/>
                    </a:ext>
                  </a:extLst>
                </a:gridCol>
                <a:gridCol w="370332">
                  <a:extLst>
                    <a:ext uri="{9D8B030D-6E8A-4147-A177-3AD203B41FA5}">
                      <a16:colId xmlns:a16="http://schemas.microsoft.com/office/drawing/2014/main" val="639730301"/>
                    </a:ext>
                  </a:extLst>
                </a:gridCol>
                <a:gridCol w="329184">
                  <a:extLst>
                    <a:ext uri="{9D8B030D-6E8A-4147-A177-3AD203B41FA5}">
                      <a16:colId xmlns:a16="http://schemas.microsoft.com/office/drawing/2014/main" val="2372746508"/>
                    </a:ext>
                  </a:extLst>
                </a:gridCol>
                <a:gridCol w="329184">
                  <a:extLst>
                    <a:ext uri="{9D8B030D-6E8A-4147-A177-3AD203B41FA5}">
                      <a16:colId xmlns:a16="http://schemas.microsoft.com/office/drawing/2014/main" val="4030294899"/>
                    </a:ext>
                  </a:extLst>
                </a:gridCol>
                <a:gridCol w="370332">
                  <a:extLst>
                    <a:ext uri="{9D8B030D-6E8A-4147-A177-3AD203B41FA5}">
                      <a16:colId xmlns:a16="http://schemas.microsoft.com/office/drawing/2014/main" val="696722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828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Communist Party of Nepal - UML - 2018-02-13 16:48:04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7891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Maobadi Kendra Nepal - 2018-02-13 14:17:07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आज फाल्गुन १ । महान जनयुद्धको सुरुवाती दिन । संघिय गणतन्त्र नेपालको आधार जनयुद्ध दिवसको सबैमा शुभकामना ! 
#विर #सहिद #अमर #रहून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59912244"/>
                  </a:ext>
                </a:extLst>
              </a:tr>
            </a:tbl>
          </a:graphicData>
        </a:graphic>
      </p:graphicFrame>
      <p:sp>
        <p:nvSpPr>
          <p:cNvPr id="4" name="Text Placeholder 3">
            <a:extLst>
              <a:ext uri="{FF2B5EF4-FFF2-40B4-BE49-F238E27FC236}">
                <a16:creationId xmlns:a16="http://schemas.microsoft.com/office/drawing/2014/main" id="{6D11C8BF-4D99-45B3-89DC-D48AEB8B308F}"/>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132212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0F98-A5F2-4D1A-ABB1-B0AE9778426A}"/>
              </a:ext>
            </a:extLst>
          </p:cNvPr>
          <p:cNvSpPr>
            <a:spLocks noGrp="1"/>
          </p:cNvSpPr>
          <p:nvPr>
            <p:ph type="title"/>
          </p:nvPr>
        </p:nvSpPr>
        <p:spPr/>
        <p:txBody>
          <a:bodyPr/>
          <a:lstStyle/>
          <a:p>
            <a:r>
              <a:rPr lang="en-US"/>
              <a:t>Facebook Own Posts Table - 6 of 15</a:t>
            </a:r>
          </a:p>
        </p:txBody>
      </p:sp>
      <p:graphicFrame>
        <p:nvGraphicFramePr>
          <p:cNvPr id="5" name="Table Placeholder 4">
            <a:extLst>
              <a:ext uri="{FF2B5EF4-FFF2-40B4-BE49-F238E27FC236}">
                <a16:creationId xmlns:a16="http://schemas.microsoft.com/office/drawing/2014/main" id="{497390FB-2F51-4BA7-B45A-CDB0708A1B83}"/>
              </a:ext>
            </a:extLst>
          </p:cNvPr>
          <p:cNvGraphicFramePr>
            <a:graphicFrameLocks noGrp="1"/>
          </p:cNvGraphicFramePr>
          <p:nvPr>
            <p:ph type="tbl" sz="quarter" idx="13"/>
            <p:extLst>
              <p:ext uri="{D42A27DB-BD31-4B8C-83A1-F6EECF244321}">
                <p14:modId xmlns:p14="http://schemas.microsoft.com/office/powerpoint/2010/main" val="3148999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1063498"/>
                    </a:ext>
                  </a:extLst>
                </a:gridCol>
                <a:gridCol w="370332">
                  <a:extLst>
                    <a:ext uri="{9D8B030D-6E8A-4147-A177-3AD203B41FA5}">
                      <a16:colId xmlns:a16="http://schemas.microsoft.com/office/drawing/2014/main" val="4156885931"/>
                    </a:ext>
                  </a:extLst>
                </a:gridCol>
                <a:gridCol w="370332">
                  <a:extLst>
                    <a:ext uri="{9D8B030D-6E8A-4147-A177-3AD203B41FA5}">
                      <a16:colId xmlns:a16="http://schemas.microsoft.com/office/drawing/2014/main" val="3896664892"/>
                    </a:ext>
                  </a:extLst>
                </a:gridCol>
                <a:gridCol w="370332">
                  <a:extLst>
                    <a:ext uri="{9D8B030D-6E8A-4147-A177-3AD203B41FA5}">
                      <a16:colId xmlns:a16="http://schemas.microsoft.com/office/drawing/2014/main" val="2966806841"/>
                    </a:ext>
                  </a:extLst>
                </a:gridCol>
                <a:gridCol w="329184">
                  <a:extLst>
                    <a:ext uri="{9D8B030D-6E8A-4147-A177-3AD203B41FA5}">
                      <a16:colId xmlns:a16="http://schemas.microsoft.com/office/drawing/2014/main" val="743562146"/>
                    </a:ext>
                  </a:extLst>
                </a:gridCol>
                <a:gridCol w="329184">
                  <a:extLst>
                    <a:ext uri="{9D8B030D-6E8A-4147-A177-3AD203B41FA5}">
                      <a16:colId xmlns:a16="http://schemas.microsoft.com/office/drawing/2014/main" val="1219566500"/>
                    </a:ext>
                  </a:extLst>
                </a:gridCol>
                <a:gridCol w="329184">
                  <a:extLst>
                    <a:ext uri="{9D8B030D-6E8A-4147-A177-3AD203B41FA5}">
                      <a16:colId xmlns:a16="http://schemas.microsoft.com/office/drawing/2014/main" val="1654840666"/>
                    </a:ext>
                  </a:extLst>
                </a:gridCol>
                <a:gridCol w="329184">
                  <a:extLst>
                    <a:ext uri="{9D8B030D-6E8A-4147-A177-3AD203B41FA5}">
                      <a16:colId xmlns:a16="http://schemas.microsoft.com/office/drawing/2014/main" val="2204750105"/>
                    </a:ext>
                  </a:extLst>
                </a:gridCol>
                <a:gridCol w="329184">
                  <a:extLst>
                    <a:ext uri="{9D8B030D-6E8A-4147-A177-3AD203B41FA5}">
                      <a16:colId xmlns:a16="http://schemas.microsoft.com/office/drawing/2014/main" val="402950508"/>
                    </a:ext>
                  </a:extLst>
                </a:gridCol>
                <a:gridCol w="329184">
                  <a:extLst>
                    <a:ext uri="{9D8B030D-6E8A-4147-A177-3AD203B41FA5}">
                      <a16:colId xmlns:a16="http://schemas.microsoft.com/office/drawing/2014/main" val="2904255340"/>
                    </a:ext>
                  </a:extLst>
                </a:gridCol>
                <a:gridCol w="329184">
                  <a:extLst>
                    <a:ext uri="{9D8B030D-6E8A-4147-A177-3AD203B41FA5}">
                      <a16:colId xmlns:a16="http://schemas.microsoft.com/office/drawing/2014/main" val="1962600463"/>
                    </a:ext>
                  </a:extLst>
                </a:gridCol>
                <a:gridCol w="329184">
                  <a:extLst>
                    <a:ext uri="{9D8B030D-6E8A-4147-A177-3AD203B41FA5}">
                      <a16:colId xmlns:a16="http://schemas.microsoft.com/office/drawing/2014/main" val="1782681770"/>
                    </a:ext>
                  </a:extLst>
                </a:gridCol>
                <a:gridCol w="329184">
                  <a:extLst>
                    <a:ext uri="{9D8B030D-6E8A-4147-A177-3AD203B41FA5}">
                      <a16:colId xmlns:a16="http://schemas.microsoft.com/office/drawing/2014/main" val="2568675993"/>
                    </a:ext>
                  </a:extLst>
                </a:gridCol>
                <a:gridCol w="370332">
                  <a:extLst>
                    <a:ext uri="{9D8B030D-6E8A-4147-A177-3AD203B41FA5}">
                      <a16:colId xmlns:a16="http://schemas.microsoft.com/office/drawing/2014/main" val="1430724895"/>
                    </a:ext>
                  </a:extLst>
                </a:gridCol>
                <a:gridCol w="370332">
                  <a:extLst>
                    <a:ext uri="{9D8B030D-6E8A-4147-A177-3AD203B41FA5}">
                      <a16:colId xmlns:a16="http://schemas.microsoft.com/office/drawing/2014/main" val="1426846551"/>
                    </a:ext>
                  </a:extLst>
                </a:gridCol>
                <a:gridCol w="329184">
                  <a:extLst>
                    <a:ext uri="{9D8B030D-6E8A-4147-A177-3AD203B41FA5}">
                      <a16:colId xmlns:a16="http://schemas.microsoft.com/office/drawing/2014/main" val="2760113003"/>
                    </a:ext>
                  </a:extLst>
                </a:gridCol>
                <a:gridCol w="329184">
                  <a:extLst>
                    <a:ext uri="{9D8B030D-6E8A-4147-A177-3AD203B41FA5}">
                      <a16:colId xmlns:a16="http://schemas.microsoft.com/office/drawing/2014/main" val="871541616"/>
                    </a:ext>
                  </a:extLst>
                </a:gridCol>
                <a:gridCol w="370332">
                  <a:extLst>
                    <a:ext uri="{9D8B030D-6E8A-4147-A177-3AD203B41FA5}">
                      <a16:colId xmlns:a16="http://schemas.microsoft.com/office/drawing/2014/main" val="1628586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030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FC Barcelona - 2018-02-13 09:15:52 </a:t>
                      </a:r>
                      <a:r>
                        <a:rPr kumimoji="0" lang="es-ES" sz="1000" b="0" i="0" u="none" strike="noStrike" kern="1200" cap="none" spc="0" normalizeH="0" baseline="0" noProof="0">
                          <a:ln>
                            <a:noFill/>
                          </a:ln>
                          <a:solidFill>
                            <a:prstClr val="black"/>
                          </a:solidFill>
                          <a:effectLst/>
                          <a:uLnTx/>
                          <a:uFillTx/>
                          <a:latin typeface="+mn-lt"/>
                          <a:ea typeface="+mn-ea"/>
                          <a:cs typeface="+mn-cs"/>
                        </a:rPr>
                        <a:t> 
 ❓❓❓
Who is it?
¿Quién es?
Qui 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5764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- 2018-02-13 06:45:00 </a:t>
                      </a:r>
                      <a:r>
                        <a:rPr kumimoji="0" lang="en-US" sz="1000" b="0" i="0" u="none" strike="noStrike" kern="1200" cap="none" spc="0" normalizeH="0" baseline="0" noProof="0">
                          <a:ln>
                            <a:noFill/>
                          </a:ln>
                          <a:solidFill>
                            <a:prstClr val="black"/>
                          </a:solidFill>
                          <a:effectLst/>
                          <a:uLnTx/>
                          <a:uFillTx/>
                          <a:latin typeface="+mn-lt"/>
                          <a:ea typeface="+mn-ea"/>
                          <a:cs typeface="+mn-cs"/>
                        </a:rPr>
                        <a:t> 
 D-2 ⏳
J-2 ⏳
💫 #RaceToTheStars
 — Products shown: PSG VS MADRID UCL SCARF 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1887605"/>
                  </a:ext>
                </a:extLst>
              </a:tr>
            </a:tbl>
          </a:graphicData>
        </a:graphic>
      </p:graphicFrame>
      <p:sp>
        <p:nvSpPr>
          <p:cNvPr id="4" name="Text Placeholder 3">
            <a:extLst>
              <a:ext uri="{FF2B5EF4-FFF2-40B4-BE49-F238E27FC236}">
                <a16:creationId xmlns:a16="http://schemas.microsoft.com/office/drawing/2014/main" id="{00E2E36B-401A-48A2-BA31-1500CAB5D8B9}"/>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2770137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661C5-8B10-4186-AB98-09BFFB51DFC7}"/>
              </a:ext>
            </a:extLst>
          </p:cNvPr>
          <p:cNvSpPr>
            <a:spLocks noGrp="1"/>
          </p:cNvSpPr>
          <p:nvPr>
            <p:ph type="title"/>
          </p:nvPr>
        </p:nvSpPr>
        <p:spPr/>
        <p:txBody>
          <a:bodyPr/>
          <a:lstStyle/>
          <a:p>
            <a:r>
              <a:rPr lang="en-US"/>
              <a:t>Facebook Own Posts Table - 7 of 15</a:t>
            </a:r>
          </a:p>
        </p:txBody>
      </p:sp>
      <p:graphicFrame>
        <p:nvGraphicFramePr>
          <p:cNvPr id="5" name="Table Placeholder 4">
            <a:extLst>
              <a:ext uri="{FF2B5EF4-FFF2-40B4-BE49-F238E27FC236}">
                <a16:creationId xmlns:a16="http://schemas.microsoft.com/office/drawing/2014/main" id="{5CA8B869-C3C2-4371-AD13-4E647D02ED52}"/>
              </a:ext>
            </a:extLst>
          </p:cNvPr>
          <p:cNvGraphicFramePr>
            <a:graphicFrameLocks noGrp="1"/>
          </p:cNvGraphicFramePr>
          <p:nvPr>
            <p:ph type="tbl" sz="quarter" idx="13"/>
            <p:extLst>
              <p:ext uri="{D42A27DB-BD31-4B8C-83A1-F6EECF244321}">
                <p14:modId xmlns:p14="http://schemas.microsoft.com/office/powerpoint/2010/main" val="2681078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0912065"/>
                    </a:ext>
                  </a:extLst>
                </a:gridCol>
                <a:gridCol w="370332">
                  <a:extLst>
                    <a:ext uri="{9D8B030D-6E8A-4147-A177-3AD203B41FA5}">
                      <a16:colId xmlns:a16="http://schemas.microsoft.com/office/drawing/2014/main" val="1399658330"/>
                    </a:ext>
                  </a:extLst>
                </a:gridCol>
                <a:gridCol w="370332">
                  <a:extLst>
                    <a:ext uri="{9D8B030D-6E8A-4147-A177-3AD203B41FA5}">
                      <a16:colId xmlns:a16="http://schemas.microsoft.com/office/drawing/2014/main" val="718365848"/>
                    </a:ext>
                  </a:extLst>
                </a:gridCol>
                <a:gridCol w="370332">
                  <a:extLst>
                    <a:ext uri="{9D8B030D-6E8A-4147-A177-3AD203B41FA5}">
                      <a16:colId xmlns:a16="http://schemas.microsoft.com/office/drawing/2014/main" val="2814406232"/>
                    </a:ext>
                  </a:extLst>
                </a:gridCol>
                <a:gridCol w="329184">
                  <a:extLst>
                    <a:ext uri="{9D8B030D-6E8A-4147-A177-3AD203B41FA5}">
                      <a16:colId xmlns:a16="http://schemas.microsoft.com/office/drawing/2014/main" val="1585884463"/>
                    </a:ext>
                  </a:extLst>
                </a:gridCol>
                <a:gridCol w="329184">
                  <a:extLst>
                    <a:ext uri="{9D8B030D-6E8A-4147-A177-3AD203B41FA5}">
                      <a16:colId xmlns:a16="http://schemas.microsoft.com/office/drawing/2014/main" val="857560598"/>
                    </a:ext>
                  </a:extLst>
                </a:gridCol>
                <a:gridCol w="329184">
                  <a:extLst>
                    <a:ext uri="{9D8B030D-6E8A-4147-A177-3AD203B41FA5}">
                      <a16:colId xmlns:a16="http://schemas.microsoft.com/office/drawing/2014/main" val="3733662279"/>
                    </a:ext>
                  </a:extLst>
                </a:gridCol>
                <a:gridCol w="329184">
                  <a:extLst>
                    <a:ext uri="{9D8B030D-6E8A-4147-A177-3AD203B41FA5}">
                      <a16:colId xmlns:a16="http://schemas.microsoft.com/office/drawing/2014/main" val="1274325114"/>
                    </a:ext>
                  </a:extLst>
                </a:gridCol>
                <a:gridCol w="329184">
                  <a:extLst>
                    <a:ext uri="{9D8B030D-6E8A-4147-A177-3AD203B41FA5}">
                      <a16:colId xmlns:a16="http://schemas.microsoft.com/office/drawing/2014/main" val="1582598934"/>
                    </a:ext>
                  </a:extLst>
                </a:gridCol>
                <a:gridCol w="329184">
                  <a:extLst>
                    <a:ext uri="{9D8B030D-6E8A-4147-A177-3AD203B41FA5}">
                      <a16:colId xmlns:a16="http://schemas.microsoft.com/office/drawing/2014/main" val="3386417136"/>
                    </a:ext>
                  </a:extLst>
                </a:gridCol>
                <a:gridCol w="329184">
                  <a:extLst>
                    <a:ext uri="{9D8B030D-6E8A-4147-A177-3AD203B41FA5}">
                      <a16:colId xmlns:a16="http://schemas.microsoft.com/office/drawing/2014/main" val="331568822"/>
                    </a:ext>
                  </a:extLst>
                </a:gridCol>
                <a:gridCol w="329184">
                  <a:extLst>
                    <a:ext uri="{9D8B030D-6E8A-4147-A177-3AD203B41FA5}">
                      <a16:colId xmlns:a16="http://schemas.microsoft.com/office/drawing/2014/main" val="2782627712"/>
                    </a:ext>
                  </a:extLst>
                </a:gridCol>
                <a:gridCol w="329184">
                  <a:extLst>
                    <a:ext uri="{9D8B030D-6E8A-4147-A177-3AD203B41FA5}">
                      <a16:colId xmlns:a16="http://schemas.microsoft.com/office/drawing/2014/main" val="3899149508"/>
                    </a:ext>
                  </a:extLst>
                </a:gridCol>
                <a:gridCol w="370332">
                  <a:extLst>
                    <a:ext uri="{9D8B030D-6E8A-4147-A177-3AD203B41FA5}">
                      <a16:colId xmlns:a16="http://schemas.microsoft.com/office/drawing/2014/main" val="635994176"/>
                    </a:ext>
                  </a:extLst>
                </a:gridCol>
                <a:gridCol w="370332">
                  <a:extLst>
                    <a:ext uri="{9D8B030D-6E8A-4147-A177-3AD203B41FA5}">
                      <a16:colId xmlns:a16="http://schemas.microsoft.com/office/drawing/2014/main" val="2735697430"/>
                    </a:ext>
                  </a:extLst>
                </a:gridCol>
                <a:gridCol w="329184">
                  <a:extLst>
                    <a:ext uri="{9D8B030D-6E8A-4147-A177-3AD203B41FA5}">
                      <a16:colId xmlns:a16="http://schemas.microsoft.com/office/drawing/2014/main" val="1744275994"/>
                    </a:ext>
                  </a:extLst>
                </a:gridCol>
                <a:gridCol w="329184">
                  <a:extLst>
                    <a:ext uri="{9D8B030D-6E8A-4147-A177-3AD203B41FA5}">
                      <a16:colId xmlns:a16="http://schemas.microsoft.com/office/drawing/2014/main" val="3374774396"/>
                    </a:ext>
                  </a:extLst>
                </a:gridCol>
                <a:gridCol w="370332">
                  <a:extLst>
                    <a:ext uri="{9D8B030D-6E8A-4147-A177-3AD203B41FA5}">
                      <a16:colId xmlns:a16="http://schemas.microsoft.com/office/drawing/2014/main" val="1319540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791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- 2018-02-13 06:15:00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4587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- 2018-02-13 04:03:26 </a:t>
                      </a:r>
                      <a:r>
                        <a:rPr kumimoji="0" lang="en-US" sz="1000" b="0" i="0" u="none" strike="noStrike" kern="1200" cap="none" spc="0" normalizeH="0" baseline="0" noProof="0">
                          <a:ln>
                            <a:noFill/>
                          </a:ln>
                          <a:solidFill>
                            <a:prstClr val="black"/>
                          </a:solidFill>
                          <a:effectLst/>
                          <a:uLnTx/>
                          <a:uFillTx/>
                          <a:latin typeface="+mn-lt"/>
                          <a:ea typeface="+mn-ea"/>
                          <a:cs typeface="+mn-cs"/>
                        </a:rPr>
                        <a:t> 
 📍🏆 Copa del Rey final at Wanda Metropolitano in Madrid (21 April)
📍🏆 El Wanda Metropolitano acogerá la final de la Copa 2018 (21 de abril)
📍🏆 El Wanda Metropolitano, seu de la final de la Copa (21 d’abril)
🔵🔴 #ForçaBarça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88448913"/>
                  </a:ext>
                </a:extLst>
              </a:tr>
            </a:tbl>
          </a:graphicData>
        </a:graphic>
      </p:graphicFrame>
      <p:sp>
        <p:nvSpPr>
          <p:cNvPr id="4" name="Text Placeholder 3">
            <a:extLst>
              <a:ext uri="{FF2B5EF4-FFF2-40B4-BE49-F238E27FC236}">
                <a16:creationId xmlns:a16="http://schemas.microsoft.com/office/drawing/2014/main" id="{00623D62-F098-4A5B-9C2F-1A886F093432}"/>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3102371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19BB7-C011-4BAA-877B-D65E51FF8C80}"/>
              </a:ext>
            </a:extLst>
          </p:cNvPr>
          <p:cNvSpPr>
            <a:spLocks noGrp="1"/>
          </p:cNvSpPr>
          <p:nvPr>
            <p:ph type="title"/>
          </p:nvPr>
        </p:nvSpPr>
        <p:spPr/>
        <p:txBody>
          <a:bodyPr/>
          <a:lstStyle/>
          <a:p>
            <a:r>
              <a:rPr lang="en-US"/>
              <a:t>Facebook Own Posts Table - 8 of 15</a:t>
            </a:r>
          </a:p>
        </p:txBody>
      </p:sp>
      <p:graphicFrame>
        <p:nvGraphicFramePr>
          <p:cNvPr id="5" name="Table Placeholder 4">
            <a:extLst>
              <a:ext uri="{FF2B5EF4-FFF2-40B4-BE49-F238E27FC236}">
                <a16:creationId xmlns:a16="http://schemas.microsoft.com/office/drawing/2014/main" id="{E37FC7BF-AC6A-4953-AC41-F549843D6AEA}"/>
              </a:ext>
            </a:extLst>
          </p:cNvPr>
          <p:cNvGraphicFramePr>
            <a:graphicFrameLocks noGrp="1"/>
          </p:cNvGraphicFramePr>
          <p:nvPr>
            <p:ph type="tbl" sz="quarter" idx="13"/>
            <p:extLst>
              <p:ext uri="{D42A27DB-BD31-4B8C-83A1-F6EECF244321}">
                <p14:modId xmlns:p14="http://schemas.microsoft.com/office/powerpoint/2010/main" val="1041888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13916357"/>
                    </a:ext>
                  </a:extLst>
                </a:gridCol>
                <a:gridCol w="370332">
                  <a:extLst>
                    <a:ext uri="{9D8B030D-6E8A-4147-A177-3AD203B41FA5}">
                      <a16:colId xmlns:a16="http://schemas.microsoft.com/office/drawing/2014/main" val="967939870"/>
                    </a:ext>
                  </a:extLst>
                </a:gridCol>
                <a:gridCol w="370332">
                  <a:extLst>
                    <a:ext uri="{9D8B030D-6E8A-4147-A177-3AD203B41FA5}">
                      <a16:colId xmlns:a16="http://schemas.microsoft.com/office/drawing/2014/main" val="177316145"/>
                    </a:ext>
                  </a:extLst>
                </a:gridCol>
                <a:gridCol w="370332">
                  <a:extLst>
                    <a:ext uri="{9D8B030D-6E8A-4147-A177-3AD203B41FA5}">
                      <a16:colId xmlns:a16="http://schemas.microsoft.com/office/drawing/2014/main" val="2006509151"/>
                    </a:ext>
                  </a:extLst>
                </a:gridCol>
                <a:gridCol w="329184">
                  <a:extLst>
                    <a:ext uri="{9D8B030D-6E8A-4147-A177-3AD203B41FA5}">
                      <a16:colId xmlns:a16="http://schemas.microsoft.com/office/drawing/2014/main" val="3334680645"/>
                    </a:ext>
                  </a:extLst>
                </a:gridCol>
                <a:gridCol w="329184">
                  <a:extLst>
                    <a:ext uri="{9D8B030D-6E8A-4147-A177-3AD203B41FA5}">
                      <a16:colId xmlns:a16="http://schemas.microsoft.com/office/drawing/2014/main" val="3753751451"/>
                    </a:ext>
                  </a:extLst>
                </a:gridCol>
                <a:gridCol w="329184">
                  <a:extLst>
                    <a:ext uri="{9D8B030D-6E8A-4147-A177-3AD203B41FA5}">
                      <a16:colId xmlns:a16="http://schemas.microsoft.com/office/drawing/2014/main" val="132223149"/>
                    </a:ext>
                  </a:extLst>
                </a:gridCol>
                <a:gridCol w="329184">
                  <a:extLst>
                    <a:ext uri="{9D8B030D-6E8A-4147-A177-3AD203B41FA5}">
                      <a16:colId xmlns:a16="http://schemas.microsoft.com/office/drawing/2014/main" val="1018756663"/>
                    </a:ext>
                  </a:extLst>
                </a:gridCol>
                <a:gridCol w="329184">
                  <a:extLst>
                    <a:ext uri="{9D8B030D-6E8A-4147-A177-3AD203B41FA5}">
                      <a16:colId xmlns:a16="http://schemas.microsoft.com/office/drawing/2014/main" val="869882096"/>
                    </a:ext>
                  </a:extLst>
                </a:gridCol>
                <a:gridCol w="329184">
                  <a:extLst>
                    <a:ext uri="{9D8B030D-6E8A-4147-A177-3AD203B41FA5}">
                      <a16:colId xmlns:a16="http://schemas.microsoft.com/office/drawing/2014/main" val="2531448780"/>
                    </a:ext>
                  </a:extLst>
                </a:gridCol>
                <a:gridCol w="329184">
                  <a:extLst>
                    <a:ext uri="{9D8B030D-6E8A-4147-A177-3AD203B41FA5}">
                      <a16:colId xmlns:a16="http://schemas.microsoft.com/office/drawing/2014/main" val="3074014641"/>
                    </a:ext>
                  </a:extLst>
                </a:gridCol>
                <a:gridCol w="329184">
                  <a:extLst>
                    <a:ext uri="{9D8B030D-6E8A-4147-A177-3AD203B41FA5}">
                      <a16:colId xmlns:a16="http://schemas.microsoft.com/office/drawing/2014/main" val="3300978564"/>
                    </a:ext>
                  </a:extLst>
                </a:gridCol>
                <a:gridCol w="329184">
                  <a:extLst>
                    <a:ext uri="{9D8B030D-6E8A-4147-A177-3AD203B41FA5}">
                      <a16:colId xmlns:a16="http://schemas.microsoft.com/office/drawing/2014/main" val="1292847354"/>
                    </a:ext>
                  </a:extLst>
                </a:gridCol>
                <a:gridCol w="370332">
                  <a:extLst>
                    <a:ext uri="{9D8B030D-6E8A-4147-A177-3AD203B41FA5}">
                      <a16:colId xmlns:a16="http://schemas.microsoft.com/office/drawing/2014/main" val="1193346083"/>
                    </a:ext>
                  </a:extLst>
                </a:gridCol>
                <a:gridCol w="370332">
                  <a:extLst>
                    <a:ext uri="{9D8B030D-6E8A-4147-A177-3AD203B41FA5}">
                      <a16:colId xmlns:a16="http://schemas.microsoft.com/office/drawing/2014/main" val="845531545"/>
                    </a:ext>
                  </a:extLst>
                </a:gridCol>
                <a:gridCol w="329184">
                  <a:extLst>
                    <a:ext uri="{9D8B030D-6E8A-4147-A177-3AD203B41FA5}">
                      <a16:colId xmlns:a16="http://schemas.microsoft.com/office/drawing/2014/main" val="2822147101"/>
                    </a:ext>
                  </a:extLst>
                </a:gridCol>
                <a:gridCol w="329184">
                  <a:extLst>
                    <a:ext uri="{9D8B030D-6E8A-4147-A177-3AD203B41FA5}">
                      <a16:colId xmlns:a16="http://schemas.microsoft.com/office/drawing/2014/main" val="2696143743"/>
                    </a:ext>
                  </a:extLst>
                </a:gridCol>
                <a:gridCol w="370332">
                  <a:extLst>
                    <a:ext uri="{9D8B030D-6E8A-4147-A177-3AD203B41FA5}">
                      <a16:colId xmlns:a16="http://schemas.microsoft.com/office/drawing/2014/main" val="129386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797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quintly - 2018-02-13 02:00:00 </a:t>
                      </a:r>
                      <a:r>
                        <a:rPr kumimoji="0" lang="en-US" sz="1000" b="0" i="0" u="none" strike="noStrike" kern="1200" cap="none" spc="0" normalizeH="0" baseline="0" noProof="0">
                          <a:ln>
                            <a:noFill/>
                          </a:ln>
                          <a:solidFill>
                            <a:prstClr val="black"/>
                          </a:solidFill>
                          <a:effectLst/>
                          <a:uLnTx/>
                          <a:uFillTx/>
                          <a:latin typeface="+mn-lt"/>
                          <a:ea typeface="+mn-ea"/>
                          <a:cs typeface="+mn-cs"/>
                        </a:rPr>
                        <a:t> 
 We visited the SaaStr Annual 2018 in San Francisco last week, one of the leading conferences for SaaS businesses. Our CEO and co-founder Alexander Peiniger wrote down some thoughts about the event on his blog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47991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- 2018-02-13 02:00:00 </a:t>
                      </a:r>
                      <a:r>
                        <a:rPr kumimoji="0" lang="en-US" sz="1000" b="0" i="0" u="none" strike="noStrike" kern="1200" cap="none" spc="0" normalizeH="0" baseline="0" noProof="0">
                          <a:ln>
                            <a:noFill/>
                          </a:ln>
                          <a:solidFill>
                            <a:prstClr val="black"/>
                          </a:solidFill>
                          <a:effectLst/>
                          <a:uLnTx/>
                          <a:uFillTx/>
                          <a:latin typeface="+mn-lt"/>
                          <a:ea typeface="+mn-ea"/>
                          <a:cs typeface="+mn-cs"/>
                        </a:rPr>
                        <a:t> 
 🏆 Leo Messi's conduct and fair play on and off the field have been recognised by the Barça Players' Association! 👏
🏆 La actitud y el juego limpio de Leo Messi, reconocidos por la Agrupació Barça Jugadors. ¡Enhorabuena, Leo! 👏
🏆 L’actitud i el joc net de Messi, reconeguts per l'Agrupació Barça Jugadors. Enhorabona, Leo!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98868353"/>
                  </a:ext>
                </a:extLst>
              </a:tr>
            </a:tbl>
          </a:graphicData>
        </a:graphic>
      </p:graphicFrame>
      <p:sp>
        <p:nvSpPr>
          <p:cNvPr id="4" name="Text Placeholder 3">
            <a:extLst>
              <a:ext uri="{FF2B5EF4-FFF2-40B4-BE49-F238E27FC236}">
                <a16:creationId xmlns:a16="http://schemas.microsoft.com/office/drawing/2014/main" id="{50B26E32-3A18-41F3-932B-2647E294FD62}"/>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4092033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3B951-A789-40FC-AEB3-6B216730AB58}"/>
              </a:ext>
            </a:extLst>
          </p:cNvPr>
          <p:cNvSpPr>
            <a:spLocks noGrp="1"/>
          </p:cNvSpPr>
          <p:nvPr>
            <p:ph type="title"/>
          </p:nvPr>
        </p:nvSpPr>
        <p:spPr/>
        <p:txBody>
          <a:bodyPr/>
          <a:lstStyle/>
          <a:p>
            <a:r>
              <a:rPr lang="en-US"/>
              <a:t>Facebook Own Posts Table - 9 of 15</a:t>
            </a:r>
          </a:p>
        </p:txBody>
      </p:sp>
      <p:graphicFrame>
        <p:nvGraphicFramePr>
          <p:cNvPr id="5" name="Table Placeholder 4">
            <a:extLst>
              <a:ext uri="{FF2B5EF4-FFF2-40B4-BE49-F238E27FC236}">
                <a16:creationId xmlns:a16="http://schemas.microsoft.com/office/drawing/2014/main" id="{0B7F32D5-1BF3-431B-ACE6-68735AECAF90}"/>
              </a:ext>
            </a:extLst>
          </p:cNvPr>
          <p:cNvGraphicFramePr>
            <a:graphicFrameLocks noGrp="1"/>
          </p:cNvGraphicFramePr>
          <p:nvPr>
            <p:ph type="tbl" sz="quarter" idx="13"/>
            <p:extLst>
              <p:ext uri="{D42A27DB-BD31-4B8C-83A1-F6EECF244321}">
                <p14:modId xmlns:p14="http://schemas.microsoft.com/office/powerpoint/2010/main" val="263771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18795916"/>
                    </a:ext>
                  </a:extLst>
                </a:gridCol>
                <a:gridCol w="370332">
                  <a:extLst>
                    <a:ext uri="{9D8B030D-6E8A-4147-A177-3AD203B41FA5}">
                      <a16:colId xmlns:a16="http://schemas.microsoft.com/office/drawing/2014/main" val="1421771300"/>
                    </a:ext>
                  </a:extLst>
                </a:gridCol>
                <a:gridCol w="370332">
                  <a:extLst>
                    <a:ext uri="{9D8B030D-6E8A-4147-A177-3AD203B41FA5}">
                      <a16:colId xmlns:a16="http://schemas.microsoft.com/office/drawing/2014/main" val="2990590451"/>
                    </a:ext>
                  </a:extLst>
                </a:gridCol>
                <a:gridCol w="370332">
                  <a:extLst>
                    <a:ext uri="{9D8B030D-6E8A-4147-A177-3AD203B41FA5}">
                      <a16:colId xmlns:a16="http://schemas.microsoft.com/office/drawing/2014/main" val="3966467413"/>
                    </a:ext>
                  </a:extLst>
                </a:gridCol>
                <a:gridCol w="329184">
                  <a:extLst>
                    <a:ext uri="{9D8B030D-6E8A-4147-A177-3AD203B41FA5}">
                      <a16:colId xmlns:a16="http://schemas.microsoft.com/office/drawing/2014/main" val="192335185"/>
                    </a:ext>
                  </a:extLst>
                </a:gridCol>
                <a:gridCol w="329184">
                  <a:extLst>
                    <a:ext uri="{9D8B030D-6E8A-4147-A177-3AD203B41FA5}">
                      <a16:colId xmlns:a16="http://schemas.microsoft.com/office/drawing/2014/main" val="4055814979"/>
                    </a:ext>
                  </a:extLst>
                </a:gridCol>
                <a:gridCol w="329184">
                  <a:extLst>
                    <a:ext uri="{9D8B030D-6E8A-4147-A177-3AD203B41FA5}">
                      <a16:colId xmlns:a16="http://schemas.microsoft.com/office/drawing/2014/main" val="1111111738"/>
                    </a:ext>
                  </a:extLst>
                </a:gridCol>
                <a:gridCol w="329184">
                  <a:extLst>
                    <a:ext uri="{9D8B030D-6E8A-4147-A177-3AD203B41FA5}">
                      <a16:colId xmlns:a16="http://schemas.microsoft.com/office/drawing/2014/main" val="718259040"/>
                    </a:ext>
                  </a:extLst>
                </a:gridCol>
                <a:gridCol w="329184">
                  <a:extLst>
                    <a:ext uri="{9D8B030D-6E8A-4147-A177-3AD203B41FA5}">
                      <a16:colId xmlns:a16="http://schemas.microsoft.com/office/drawing/2014/main" val="1520429570"/>
                    </a:ext>
                  </a:extLst>
                </a:gridCol>
                <a:gridCol w="329184">
                  <a:extLst>
                    <a:ext uri="{9D8B030D-6E8A-4147-A177-3AD203B41FA5}">
                      <a16:colId xmlns:a16="http://schemas.microsoft.com/office/drawing/2014/main" val="371692971"/>
                    </a:ext>
                  </a:extLst>
                </a:gridCol>
                <a:gridCol w="329184">
                  <a:extLst>
                    <a:ext uri="{9D8B030D-6E8A-4147-A177-3AD203B41FA5}">
                      <a16:colId xmlns:a16="http://schemas.microsoft.com/office/drawing/2014/main" val="2268040591"/>
                    </a:ext>
                  </a:extLst>
                </a:gridCol>
                <a:gridCol w="329184">
                  <a:extLst>
                    <a:ext uri="{9D8B030D-6E8A-4147-A177-3AD203B41FA5}">
                      <a16:colId xmlns:a16="http://schemas.microsoft.com/office/drawing/2014/main" val="3327372439"/>
                    </a:ext>
                  </a:extLst>
                </a:gridCol>
                <a:gridCol w="329184">
                  <a:extLst>
                    <a:ext uri="{9D8B030D-6E8A-4147-A177-3AD203B41FA5}">
                      <a16:colId xmlns:a16="http://schemas.microsoft.com/office/drawing/2014/main" val="2031895362"/>
                    </a:ext>
                  </a:extLst>
                </a:gridCol>
                <a:gridCol w="370332">
                  <a:extLst>
                    <a:ext uri="{9D8B030D-6E8A-4147-A177-3AD203B41FA5}">
                      <a16:colId xmlns:a16="http://schemas.microsoft.com/office/drawing/2014/main" val="1561082090"/>
                    </a:ext>
                  </a:extLst>
                </a:gridCol>
                <a:gridCol w="370332">
                  <a:extLst>
                    <a:ext uri="{9D8B030D-6E8A-4147-A177-3AD203B41FA5}">
                      <a16:colId xmlns:a16="http://schemas.microsoft.com/office/drawing/2014/main" val="4171632392"/>
                    </a:ext>
                  </a:extLst>
                </a:gridCol>
                <a:gridCol w="329184">
                  <a:extLst>
                    <a:ext uri="{9D8B030D-6E8A-4147-A177-3AD203B41FA5}">
                      <a16:colId xmlns:a16="http://schemas.microsoft.com/office/drawing/2014/main" val="3213676387"/>
                    </a:ext>
                  </a:extLst>
                </a:gridCol>
                <a:gridCol w="329184">
                  <a:extLst>
                    <a:ext uri="{9D8B030D-6E8A-4147-A177-3AD203B41FA5}">
                      <a16:colId xmlns:a16="http://schemas.microsoft.com/office/drawing/2014/main" val="1387931600"/>
                    </a:ext>
                  </a:extLst>
                </a:gridCol>
                <a:gridCol w="370332">
                  <a:extLst>
                    <a:ext uri="{9D8B030D-6E8A-4147-A177-3AD203B41FA5}">
                      <a16:colId xmlns:a16="http://schemas.microsoft.com/office/drawing/2014/main" val="141787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481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- 2018-02-12 23:35:01 </a:t>
                      </a:r>
                      <a:r>
                        <a:rPr kumimoji="0" lang="en-US" sz="1000" b="0" i="0" u="none" strike="noStrike" kern="1200" cap="none" spc="0" normalizeH="0" baseline="0" noProof="0">
                          <a:ln>
                            <a:noFill/>
                          </a:ln>
                          <a:solidFill>
                            <a:prstClr val="black"/>
                          </a:solidFill>
                          <a:effectLst/>
                          <a:uLnTx/>
                          <a:uFillTx/>
                          <a:latin typeface="+mn-lt"/>
                          <a:ea typeface="+mn-ea"/>
                          <a:cs typeface="+mn-cs"/>
                        </a:rPr>
                        <a:t> 
 Happy Moments of the Month, presented by Boulanger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5336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23:00:00 </a:t>
                      </a:r>
                      <a:r>
                        <a:rPr kumimoji="0" lang="en-US" sz="1000" b="0" i="0" u="none" strike="noStrike" kern="1200" cap="none" spc="0" normalizeH="0" baseline="0" noProof="0">
                          <a:ln>
                            <a:noFill/>
                          </a:ln>
                          <a:solidFill>
                            <a:prstClr val="black"/>
                          </a:solidFill>
                          <a:effectLst/>
                          <a:uLnTx/>
                          <a:uFillTx/>
                          <a:latin typeface="+mn-lt"/>
                          <a:ea typeface="+mn-ea"/>
                          <a:cs typeface="+mn-cs"/>
                        </a:rPr>
                        <a:t> 
 👀 We look at #BarçaGetafe from the other side... 📸
👀 La otra cara del Barça-Getafe... 📸
👀 L’altra cara del Barça-Getafe...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91753314"/>
                  </a:ext>
                </a:extLst>
              </a:tr>
            </a:tbl>
          </a:graphicData>
        </a:graphic>
      </p:graphicFrame>
      <p:sp>
        <p:nvSpPr>
          <p:cNvPr id="4" name="Text Placeholder 3">
            <a:extLst>
              <a:ext uri="{FF2B5EF4-FFF2-40B4-BE49-F238E27FC236}">
                <a16:creationId xmlns:a16="http://schemas.microsoft.com/office/drawing/2014/main" id="{218A09DC-9F4E-4518-8D6B-8F07F50D574E}"/>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3430864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FF19-31F0-4C01-A995-1917BDA5841B}"/>
              </a:ext>
            </a:extLst>
          </p:cNvPr>
          <p:cNvSpPr>
            <a:spLocks noGrp="1"/>
          </p:cNvSpPr>
          <p:nvPr>
            <p:ph type="title"/>
          </p:nvPr>
        </p:nvSpPr>
        <p:spPr/>
        <p:txBody>
          <a:bodyPr/>
          <a:lstStyle/>
          <a:p>
            <a:r>
              <a:rPr lang="en-US"/>
              <a:t>Facebook Own Posts Table - 10 of 15</a:t>
            </a:r>
          </a:p>
        </p:txBody>
      </p:sp>
      <p:graphicFrame>
        <p:nvGraphicFramePr>
          <p:cNvPr id="5" name="Table Placeholder 4">
            <a:extLst>
              <a:ext uri="{FF2B5EF4-FFF2-40B4-BE49-F238E27FC236}">
                <a16:creationId xmlns:a16="http://schemas.microsoft.com/office/drawing/2014/main" id="{7E74E488-D7DE-4111-92BE-58E5A6ABD62D}"/>
              </a:ext>
            </a:extLst>
          </p:cNvPr>
          <p:cNvGraphicFramePr>
            <a:graphicFrameLocks noGrp="1"/>
          </p:cNvGraphicFramePr>
          <p:nvPr>
            <p:ph type="tbl" sz="quarter" idx="13"/>
            <p:extLst>
              <p:ext uri="{D42A27DB-BD31-4B8C-83A1-F6EECF244321}">
                <p14:modId xmlns:p14="http://schemas.microsoft.com/office/powerpoint/2010/main" val="2244868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118006"/>
                    </a:ext>
                  </a:extLst>
                </a:gridCol>
                <a:gridCol w="370332">
                  <a:extLst>
                    <a:ext uri="{9D8B030D-6E8A-4147-A177-3AD203B41FA5}">
                      <a16:colId xmlns:a16="http://schemas.microsoft.com/office/drawing/2014/main" val="693947794"/>
                    </a:ext>
                  </a:extLst>
                </a:gridCol>
                <a:gridCol w="370332">
                  <a:extLst>
                    <a:ext uri="{9D8B030D-6E8A-4147-A177-3AD203B41FA5}">
                      <a16:colId xmlns:a16="http://schemas.microsoft.com/office/drawing/2014/main" val="3894476434"/>
                    </a:ext>
                  </a:extLst>
                </a:gridCol>
                <a:gridCol w="370332">
                  <a:extLst>
                    <a:ext uri="{9D8B030D-6E8A-4147-A177-3AD203B41FA5}">
                      <a16:colId xmlns:a16="http://schemas.microsoft.com/office/drawing/2014/main" val="1780727408"/>
                    </a:ext>
                  </a:extLst>
                </a:gridCol>
                <a:gridCol w="329184">
                  <a:extLst>
                    <a:ext uri="{9D8B030D-6E8A-4147-A177-3AD203B41FA5}">
                      <a16:colId xmlns:a16="http://schemas.microsoft.com/office/drawing/2014/main" val="3121591622"/>
                    </a:ext>
                  </a:extLst>
                </a:gridCol>
                <a:gridCol w="329184">
                  <a:extLst>
                    <a:ext uri="{9D8B030D-6E8A-4147-A177-3AD203B41FA5}">
                      <a16:colId xmlns:a16="http://schemas.microsoft.com/office/drawing/2014/main" val="2858717324"/>
                    </a:ext>
                  </a:extLst>
                </a:gridCol>
                <a:gridCol w="329184">
                  <a:extLst>
                    <a:ext uri="{9D8B030D-6E8A-4147-A177-3AD203B41FA5}">
                      <a16:colId xmlns:a16="http://schemas.microsoft.com/office/drawing/2014/main" val="1541804241"/>
                    </a:ext>
                  </a:extLst>
                </a:gridCol>
                <a:gridCol w="329184">
                  <a:extLst>
                    <a:ext uri="{9D8B030D-6E8A-4147-A177-3AD203B41FA5}">
                      <a16:colId xmlns:a16="http://schemas.microsoft.com/office/drawing/2014/main" val="2785062799"/>
                    </a:ext>
                  </a:extLst>
                </a:gridCol>
                <a:gridCol w="329184">
                  <a:extLst>
                    <a:ext uri="{9D8B030D-6E8A-4147-A177-3AD203B41FA5}">
                      <a16:colId xmlns:a16="http://schemas.microsoft.com/office/drawing/2014/main" val="3842959860"/>
                    </a:ext>
                  </a:extLst>
                </a:gridCol>
                <a:gridCol w="329184">
                  <a:extLst>
                    <a:ext uri="{9D8B030D-6E8A-4147-A177-3AD203B41FA5}">
                      <a16:colId xmlns:a16="http://schemas.microsoft.com/office/drawing/2014/main" val="3423758681"/>
                    </a:ext>
                  </a:extLst>
                </a:gridCol>
                <a:gridCol w="329184">
                  <a:extLst>
                    <a:ext uri="{9D8B030D-6E8A-4147-A177-3AD203B41FA5}">
                      <a16:colId xmlns:a16="http://schemas.microsoft.com/office/drawing/2014/main" val="1788852405"/>
                    </a:ext>
                  </a:extLst>
                </a:gridCol>
                <a:gridCol w="329184">
                  <a:extLst>
                    <a:ext uri="{9D8B030D-6E8A-4147-A177-3AD203B41FA5}">
                      <a16:colId xmlns:a16="http://schemas.microsoft.com/office/drawing/2014/main" val="3198581847"/>
                    </a:ext>
                  </a:extLst>
                </a:gridCol>
                <a:gridCol w="329184">
                  <a:extLst>
                    <a:ext uri="{9D8B030D-6E8A-4147-A177-3AD203B41FA5}">
                      <a16:colId xmlns:a16="http://schemas.microsoft.com/office/drawing/2014/main" val="1360014639"/>
                    </a:ext>
                  </a:extLst>
                </a:gridCol>
                <a:gridCol w="370332">
                  <a:extLst>
                    <a:ext uri="{9D8B030D-6E8A-4147-A177-3AD203B41FA5}">
                      <a16:colId xmlns:a16="http://schemas.microsoft.com/office/drawing/2014/main" val="3905786306"/>
                    </a:ext>
                  </a:extLst>
                </a:gridCol>
                <a:gridCol w="370332">
                  <a:extLst>
                    <a:ext uri="{9D8B030D-6E8A-4147-A177-3AD203B41FA5}">
                      <a16:colId xmlns:a16="http://schemas.microsoft.com/office/drawing/2014/main" val="1988649102"/>
                    </a:ext>
                  </a:extLst>
                </a:gridCol>
                <a:gridCol w="329184">
                  <a:extLst>
                    <a:ext uri="{9D8B030D-6E8A-4147-A177-3AD203B41FA5}">
                      <a16:colId xmlns:a16="http://schemas.microsoft.com/office/drawing/2014/main" val="334262466"/>
                    </a:ext>
                  </a:extLst>
                </a:gridCol>
                <a:gridCol w="329184">
                  <a:extLst>
                    <a:ext uri="{9D8B030D-6E8A-4147-A177-3AD203B41FA5}">
                      <a16:colId xmlns:a16="http://schemas.microsoft.com/office/drawing/2014/main" val="2533811927"/>
                    </a:ext>
                  </a:extLst>
                </a:gridCol>
                <a:gridCol w="370332">
                  <a:extLst>
                    <a:ext uri="{9D8B030D-6E8A-4147-A177-3AD203B41FA5}">
                      <a16:colId xmlns:a16="http://schemas.microsoft.com/office/drawing/2014/main" val="3418080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155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DMG MORI - 2018-02-12 22:03:44 </a:t>
                      </a:r>
                      <a:r>
                        <a:rPr kumimoji="0" lang="en-US" sz="1000" b="0" i="0" u="none" strike="noStrike" kern="1200" cap="none" spc="0" normalizeH="0" baseline="0" noProof="0">
                          <a:ln>
                            <a:noFill/>
                          </a:ln>
                          <a:solidFill>
                            <a:prstClr val="black"/>
                          </a:solidFill>
                          <a:effectLst/>
                          <a:uLnTx/>
                          <a:uFillTx/>
                          <a:latin typeface="+mn-lt"/>
                          <a:ea typeface="+mn-ea"/>
                          <a:cs typeface="+mn-cs"/>
                        </a:rPr>
                        <a:t> 
 Industry 4.0 continues to dominate the machine tool manufacturing industry in 2018!
We continue to support you: As of spring 2018, the focus of CELOS version 5.0 will be on end-to-end digital workflows – from planning to preparation and on through to production monitoring.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5111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- 2018-02-12 21:53:03 </a:t>
                      </a:r>
                      <a:r>
                        <a:rPr kumimoji="0" lang="en-US" sz="1000" b="0" i="0" u="none" strike="noStrike" kern="1200" cap="none" spc="0" normalizeH="0" baseline="0" noProof="0">
                          <a:ln>
                            <a:noFill/>
                          </a:ln>
                          <a:solidFill>
                            <a:prstClr val="black"/>
                          </a:solidFill>
                          <a:effectLst/>
                          <a:uLnTx/>
                          <a:uFillTx/>
                          <a:latin typeface="+mn-lt"/>
                          <a:ea typeface="+mn-ea"/>
                          <a:cs typeface="+mn-cs"/>
                        </a:rPr>
                        <a:t> 
 Which emoji will you need to consider this week? 🤔
Quelle est l'émoticône qui correspond le mieux à cette semaine selon vous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61888487"/>
                  </a:ext>
                </a:extLst>
              </a:tr>
            </a:tbl>
          </a:graphicData>
        </a:graphic>
      </p:graphicFrame>
      <p:sp>
        <p:nvSpPr>
          <p:cNvPr id="4" name="Text Placeholder 3">
            <a:extLst>
              <a:ext uri="{FF2B5EF4-FFF2-40B4-BE49-F238E27FC236}">
                <a16:creationId xmlns:a16="http://schemas.microsoft.com/office/drawing/2014/main" id="{70F8BE2E-1441-40AF-8F53-B4EEC51DE40E}"/>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2801685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DE4E-E810-4AD8-82CF-112783C1CD28}"/>
              </a:ext>
            </a:extLst>
          </p:cNvPr>
          <p:cNvSpPr>
            <a:spLocks noGrp="1"/>
          </p:cNvSpPr>
          <p:nvPr>
            <p:ph type="title"/>
          </p:nvPr>
        </p:nvSpPr>
        <p:spPr/>
        <p:txBody>
          <a:bodyPr/>
          <a:lstStyle/>
          <a:p>
            <a:r>
              <a:rPr lang="en-US"/>
              <a:t>Facebook Own Posts Table - 11 of 15</a:t>
            </a:r>
          </a:p>
        </p:txBody>
      </p:sp>
      <p:graphicFrame>
        <p:nvGraphicFramePr>
          <p:cNvPr id="5" name="Table Placeholder 4">
            <a:extLst>
              <a:ext uri="{FF2B5EF4-FFF2-40B4-BE49-F238E27FC236}">
                <a16:creationId xmlns:a16="http://schemas.microsoft.com/office/drawing/2014/main" id="{D97F5841-D3E3-408D-B062-80E7DA6A4697}"/>
              </a:ext>
            </a:extLst>
          </p:cNvPr>
          <p:cNvGraphicFramePr>
            <a:graphicFrameLocks noGrp="1"/>
          </p:cNvGraphicFramePr>
          <p:nvPr>
            <p:ph type="tbl" sz="quarter" idx="13"/>
            <p:extLst>
              <p:ext uri="{D42A27DB-BD31-4B8C-83A1-F6EECF244321}">
                <p14:modId xmlns:p14="http://schemas.microsoft.com/office/powerpoint/2010/main" val="2280187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83756018"/>
                    </a:ext>
                  </a:extLst>
                </a:gridCol>
                <a:gridCol w="370332">
                  <a:extLst>
                    <a:ext uri="{9D8B030D-6E8A-4147-A177-3AD203B41FA5}">
                      <a16:colId xmlns:a16="http://schemas.microsoft.com/office/drawing/2014/main" val="1441227919"/>
                    </a:ext>
                  </a:extLst>
                </a:gridCol>
                <a:gridCol w="370332">
                  <a:extLst>
                    <a:ext uri="{9D8B030D-6E8A-4147-A177-3AD203B41FA5}">
                      <a16:colId xmlns:a16="http://schemas.microsoft.com/office/drawing/2014/main" val="2459180761"/>
                    </a:ext>
                  </a:extLst>
                </a:gridCol>
                <a:gridCol w="370332">
                  <a:extLst>
                    <a:ext uri="{9D8B030D-6E8A-4147-A177-3AD203B41FA5}">
                      <a16:colId xmlns:a16="http://schemas.microsoft.com/office/drawing/2014/main" val="2506302343"/>
                    </a:ext>
                  </a:extLst>
                </a:gridCol>
                <a:gridCol w="329184">
                  <a:extLst>
                    <a:ext uri="{9D8B030D-6E8A-4147-A177-3AD203B41FA5}">
                      <a16:colId xmlns:a16="http://schemas.microsoft.com/office/drawing/2014/main" val="3328604954"/>
                    </a:ext>
                  </a:extLst>
                </a:gridCol>
                <a:gridCol w="329184">
                  <a:extLst>
                    <a:ext uri="{9D8B030D-6E8A-4147-A177-3AD203B41FA5}">
                      <a16:colId xmlns:a16="http://schemas.microsoft.com/office/drawing/2014/main" val="1504159044"/>
                    </a:ext>
                  </a:extLst>
                </a:gridCol>
                <a:gridCol w="329184">
                  <a:extLst>
                    <a:ext uri="{9D8B030D-6E8A-4147-A177-3AD203B41FA5}">
                      <a16:colId xmlns:a16="http://schemas.microsoft.com/office/drawing/2014/main" val="2341898842"/>
                    </a:ext>
                  </a:extLst>
                </a:gridCol>
                <a:gridCol w="329184">
                  <a:extLst>
                    <a:ext uri="{9D8B030D-6E8A-4147-A177-3AD203B41FA5}">
                      <a16:colId xmlns:a16="http://schemas.microsoft.com/office/drawing/2014/main" val="789187167"/>
                    </a:ext>
                  </a:extLst>
                </a:gridCol>
                <a:gridCol w="329184">
                  <a:extLst>
                    <a:ext uri="{9D8B030D-6E8A-4147-A177-3AD203B41FA5}">
                      <a16:colId xmlns:a16="http://schemas.microsoft.com/office/drawing/2014/main" val="1649823279"/>
                    </a:ext>
                  </a:extLst>
                </a:gridCol>
                <a:gridCol w="329184">
                  <a:extLst>
                    <a:ext uri="{9D8B030D-6E8A-4147-A177-3AD203B41FA5}">
                      <a16:colId xmlns:a16="http://schemas.microsoft.com/office/drawing/2014/main" val="3194405944"/>
                    </a:ext>
                  </a:extLst>
                </a:gridCol>
                <a:gridCol w="329184">
                  <a:extLst>
                    <a:ext uri="{9D8B030D-6E8A-4147-A177-3AD203B41FA5}">
                      <a16:colId xmlns:a16="http://schemas.microsoft.com/office/drawing/2014/main" val="1432376198"/>
                    </a:ext>
                  </a:extLst>
                </a:gridCol>
                <a:gridCol w="329184">
                  <a:extLst>
                    <a:ext uri="{9D8B030D-6E8A-4147-A177-3AD203B41FA5}">
                      <a16:colId xmlns:a16="http://schemas.microsoft.com/office/drawing/2014/main" val="2195607047"/>
                    </a:ext>
                  </a:extLst>
                </a:gridCol>
                <a:gridCol w="329184">
                  <a:extLst>
                    <a:ext uri="{9D8B030D-6E8A-4147-A177-3AD203B41FA5}">
                      <a16:colId xmlns:a16="http://schemas.microsoft.com/office/drawing/2014/main" val="1679093817"/>
                    </a:ext>
                  </a:extLst>
                </a:gridCol>
                <a:gridCol w="370332">
                  <a:extLst>
                    <a:ext uri="{9D8B030D-6E8A-4147-A177-3AD203B41FA5}">
                      <a16:colId xmlns:a16="http://schemas.microsoft.com/office/drawing/2014/main" val="1908198598"/>
                    </a:ext>
                  </a:extLst>
                </a:gridCol>
                <a:gridCol w="370332">
                  <a:extLst>
                    <a:ext uri="{9D8B030D-6E8A-4147-A177-3AD203B41FA5}">
                      <a16:colId xmlns:a16="http://schemas.microsoft.com/office/drawing/2014/main" val="1642477604"/>
                    </a:ext>
                  </a:extLst>
                </a:gridCol>
                <a:gridCol w="329184">
                  <a:extLst>
                    <a:ext uri="{9D8B030D-6E8A-4147-A177-3AD203B41FA5}">
                      <a16:colId xmlns:a16="http://schemas.microsoft.com/office/drawing/2014/main" val="1767764084"/>
                    </a:ext>
                  </a:extLst>
                </a:gridCol>
                <a:gridCol w="329184">
                  <a:extLst>
                    <a:ext uri="{9D8B030D-6E8A-4147-A177-3AD203B41FA5}">
                      <a16:colId xmlns:a16="http://schemas.microsoft.com/office/drawing/2014/main" val="3077170667"/>
                    </a:ext>
                  </a:extLst>
                </a:gridCol>
                <a:gridCol w="370332">
                  <a:extLst>
                    <a:ext uri="{9D8B030D-6E8A-4147-A177-3AD203B41FA5}">
                      <a16:colId xmlns:a16="http://schemas.microsoft.com/office/drawing/2014/main" val="2537697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632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VELTINS - 2018-02-12 21:40:00 </a:t>
                      </a:r>
                      <a:r>
                        <a:rPr kumimoji="0" lang="de-DE" sz="1000" b="0" i="0" u="none" strike="noStrike" kern="1200" cap="none" spc="0" normalizeH="0" baseline="0" noProof="0">
                          <a:ln>
                            <a:noFill/>
                          </a:ln>
                          <a:solidFill>
                            <a:prstClr val="black"/>
                          </a:solidFill>
                          <a:effectLst/>
                          <a:uLnTx/>
                          <a:uFillTx/>
                          <a:latin typeface="+mn-lt"/>
                          <a:ea typeface="+mn-ea"/>
                          <a:cs typeface="+mn-cs"/>
                        </a:rPr>
                        <a:t> 
 Ein Montag nach unserem Geschmack.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41248595"/>
                  </a:ext>
                </a:extLst>
              </a:tr>
            </a:tbl>
          </a:graphicData>
        </a:graphic>
      </p:graphicFrame>
      <p:sp>
        <p:nvSpPr>
          <p:cNvPr id="4" name="Text Placeholder 3">
            <a:extLst>
              <a:ext uri="{FF2B5EF4-FFF2-40B4-BE49-F238E27FC236}">
                <a16:creationId xmlns:a16="http://schemas.microsoft.com/office/drawing/2014/main" id="{64FBC866-9BCA-49EB-A295-7CD603D47B02}"/>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3574099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729B2-4178-4EC6-9C07-897ECF49361D}"/>
              </a:ext>
            </a:extLst>
          </p:cNvPr>
          <p:cNvSpPr>
            <a:spLocks noGrp="1"/>
          </p:cNvSpPr>
          <p:nvPr>
            <p:ph type="title"/>
          </p:nvPr>
        </p:nvSpPr>
        <p:spPr/>
        <p:txBody>
          <a:bodyPr/>
          <a:lstStyle/>
          <a:p>
            <a:r>
              <a:rPr lang="en-US"/>
              <a:t>Facebook Own Posts Table - 12 of 15</a:t>
            </a:r>
          </a:p>
        </p:txBody>
      </p:sp>
      <p:graphicFrame>
        <p:nvGraphicFramePr>
          <p:cNvPr id="5" name="Table Placeholder 4">
            <a:extLst>
              <a:ext uri="{FF2B5EF4-FFF2-40B4-BE49-F238E27FC236}">
                <a16:creationId xmlns:a16="http://schemas.microsoft.com/office/drawing/2014/main" id="{7B6BEBF6-880C-4E9F-A50F-5D5A7092DC16}"/>
              </a:ext>
            </a:extLst>
          </p:cNvPr>
          <p:cNvGraphicFramePr>
            <a:graphicFrameLocks noGrp="1"/>
          </p:cNvGraphicFramePr>
          <p:nvPr>
            <p:ph type="tbl" sz="quarter" idx="13"/>
            <p:extLst>
              <p:ext uri="{D42A27DB-BD31-4B8C-83A1-F6EECF244321}">
                <p14:modId xmlns:p14="http://schemas.microsoft.com/office/powerpoint/2010/main" val="137232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37065205"/>
                    </a:ext>
                  </a:extLst>
                </a:gridCol>
                <a:gridCol w="370332">
                  <a:extLst>
                    <a:ext uri="{9D8B030D-6E8A-4147-A177-3AD203B41FA5}">
                      <a16:colId xmlns:a16="http://schemas.microsoft.com/office/drawing/2014/main" val="2810472145"/>
                    </a:ext>
                  </a:extLst>
                </a:gridCol>
                <a:gridCol w="370332">
                  <a:extLst>
                    <a:ext uri="{9D8B030D-6E8A-4147-A177-3AD203B41FA5}">
                      <a16:colId xmlns:a16="http://schemas.microsoft.com/office/drawing/2014/main" val="2149570930"/>
                    </a:ext>
                  </a:extLst>
                </a:gridCol>
                <a:gridCol w="370332">
                  <a:extLst>
                    <a:ext uri="{9D8B030D-6E8A-4147-A177-3AD203B41FA5}">
                      <a16:colId xmlns:a16="http://schemas.microsoft.com/office/drawing/2014/main" val="2868843244"/>
                    </a:ext>
                  </a:extLst>
                </a:gridCol>
                <a:gridCol w="329184">
                  <a:extLst>
                    <a:ext uri="{9D8B030D-6E8A-4147-A177-3AD203B41FA5}">
                      <a16:colId xmlns:a16="http://schemas.microsoft.com/office/drawing/2014/main" val="3229501040"/>
                    </a:ext>
                  </a:extLst>
                </a:gridCol>
                <a:gridCol w="329184">
                  <a:extLst>
                    <a:ext uri="{9D8B030D-6E8A-4147-A177-3AD203B41FA5}">
                      <a16:colId xmlns:a16="http://schemas.microsoft.com/office/drawing/2014/main" val="2963926999"/>
                    </a:ext>
                  </a:extLst>
                </a:gridCol>
                <a:gridCol w="329184">
                  <a:extLst>
                    <a:ext uri="{9D8B030D-6E8A-4147-A177-3AD203B41FA5}">
                      <a16:colId xmlns:a16="http://schemas.microsoft.com/office/drawing/2014/main" val="3603229497"/>
                    </a:ext>
                  </a:extLst>
                </a:gridCol>
                <a:gridCol w="329184">
                  <a:extLst>
                    <a:ext uri="{9D8B030D-6E8A-4147-A177-3AD203B41FA5}">
                      <a16:colId xmlns:a16="http://schemas.microsoft.com/office/drawing/2014/main" val="3046599217"/>
                    </a:ext>
                  </a:extLst>
                </a:gridCol>
                <a:gridCol w="329184">
                  <a:extLst>
                    <a:ext uri="{9D8B030D-6E8A-4147-A177-3AD203B41FA5}">
                      <a16:colId xmlns:a16="http://schemas.microsoft.com/office/drawing/2014/main" val="3281461863"/>
                    </a:ext>
                  </a:extLst>
                </a:gridCol>
                <a:gridCol w="329184">
                  <a:extLst>
                    <a:ext uri="{9D8B030D-6E8A-4147-A177-3AD203B41FA5}">
                      <a16:colId xmlns:a16="http://schemas.microsoft.com/office/drawing/2014/main" val="201459379"/>
                    </a:ext>
                  </a:extLst>
                </a:gridCol>
                <a:gridCol w="329184">
                  <a:extLst>
                    <a:ext uri="{9D8B030D-6E8A-4147-A177-3AD203B41FA5}">
                      <a16:colId xmlns:a16="http://schemas.microsoft.com/office/drawing/2014/main" val="4145945984"/>
                    </a:ext>
                  </a:extLst>
                </a:gridCol>
                <a:gridCol w="329184">
                  <a:extLst>
                    <a:ext uri="{9D8B030D-6E8A-4147-A177-3AD203B41FA5}">
                      <a16:colId xmlns:a16="http://schemas.microsoft.com/office/drawing/2014/main" val="1316044132"/>
                    </a:ext>
                  </a:extLst>
                </a:gridCol>
                <a:gridCol w="329184">
                  <a:extLst>
                    <a:ext uri="{9D8B030D-6E8A-4147-A177-3AD203B41FA5}">
                      <a16:colId xmlns:a16="http://schemas.microsoft.com/office/drawing/2014/main" val="481741122"/>
                    </a:ext>
                  </a:extLst>
                </a:gridCol>
                <a:gridCol w="370332">
                  <a:extLst>
                    <a:ext uri="{9D8B030D-6E8A-4147-A177-3AD203B41FA5}">
                      <a16:colId xmlns:a16="http://schemas.microsoft.com/office/drawing/2014/main" val="2222635651"/>
                    </a:ext>
                  </a:extLst>
                </a:gridCol>
                <a:gridCol w="370332">
                  <a:extLst>
                    <a:ext uri="{9D8B030D-6E8A-4147-A177-3AD203B41FA5}">
                      <a16:colId xmlns:a16="http://schemas.microsoft.com/office/drawing/2014/main" val="3119007530"/>
                    </a:ext>
                  </a:extLst>
                </a:gridCol>
                <a:gridCol w="329184">
                  <a:extLst>
                    <a:ext uri="{9D8B030D-6E8A-4147-A177-3AD203B41FA5}">
                      <a16:colId xmlns:a16="http://schemas.microsoft.com/office/drawing/2014/main" val="2719156972"/>
                    </a:ext>
                  </a:extLst>
                </a:gridCol>
                <a:gridCol w="329184">
                  <a:extLst>
                    <a:ext uri="{9D8B030D-6E8A-4147-A177-3AD203B41FA5}">
                      <a16:colId xmlns:a16="http://schemas.microsoft.com/office/drawing/2014/main" val="1100923291"/>
                    </a:ext>
                  </a:extLst>
                </a:gridCol>
                <a:gridCol w="370332">
                  <a:extLst>
                    <a:ext uri="{9D8B030D-6E8A-4147-A177-3AD203B41FA5}">
                      <a16:colId xmlns:a16="http://schemas.microsoft.com/office/drawing/2014/main" val="3788626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048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- 2018-02-12 20:00:01 </a:t>
                      </a:r>
                      <a:r>
                        <a:rPr kumimoji="0" lang="en-US" sz="1000" b="0" i="0" u="none" strike="noStrike" kern="1200" cap="none" spc="0" normalizeH="0" baseline="0" noProof="0">
                          <a:ln>
                            <a:noFill/>
                          </a:ln>
                          <a:solidFill>
                            <a:prstClr val="black"/>
                          </a:solidFill>
                          <a:effectLst/>
                          <a:uLnTx/>
                          <a:uFillTx/>
                          <a:latin typeface="+mn-lt"/>
                          <a:ea typeface="+mn-ea"/>
                          <a:cs typeface="+mn-cs"/>
                        </a:rPr>
                        <a:t> 
 Beaming ahead. 
Drive at night with ease, with the BMW icon adaptive full LED headlights with high beam assist. 
The BMW 7 Series Sedan.
_____
Fuel consumption and CO2 emissions for the BMW 730d Sedan:
Fuel consumption in l/100 km (combined): 4.9–4.5
CO2 emissions in g/km (combined): 129–119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34442960"/>
                  </a:ext>
                </a:extLst>
              </a:tr>
            </a:tbl>
          </a:graphicData>
        </a:graphic>
      </p:graphicFrame>
      <p:sp>
        <p:nvSpPr>
          <p:cNvPr id="4" name="Text Placeholder 3">
            <a:extLst>
              <a:ext uri="{FF2B5EF4-FFF2-40B4-BE49-F238E27FC236}">
                <a16:creationId xmlns:a16="http://schemas.microsoft.com/office/drawing/2014/main" id="{8594736E-A093-4B29-8378-68FE45E7B4B4}"/>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1801840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4902-5147-4478-9103-E0502AD4EF91}"/>
              </a:ext>
            </a:extLst>
          </p:cNvPr>
          <p:cNvSpPr>
            <a:spLocks noGrp="1"/>
          </p:cNvSpPr>
          <p:nvPr>
            <p:ph type="title"/>
          </p:nvPr>
        </p:nvSpPr>
        <p:spPr/>
        <p:txBody>
          <a:bodyPr/>
          <a:lstStyle/>
          <a:p>
            <a:r>
              <a:rPr lang="en-US"/>
              <a:t>Facebook Own Posts Table - 13 of 15</a:t>
            </a:r>
          </a:p>
        </p:txBody>
      </p:sp>
      <p:graphicFrame>
        <p:nvGraphicFramePr>
          <p:cNvPr id="5" name="Table Placeholder 4">
            <a:extLst>
              <a:ext uri="{FF2B5EF4-FFF2-40B4-BE49-F238E27FC236}">
                <a16:creationId xmlns:a16="http://schemas.microsoft.com/office/drawing/2014/main" id="{81722ECE-4089-4201-B677-50B2B5942580}"/>
              </a:ext>
            </a:extLst>
          </p:cNvPr>
          <p:cNvGraphicFramePr>
            <a:graphicFrameLocks noGrp="1"/>
          </p:cNvGraphicFramePr>
          <p:nvPr>
            <p:ph type="tbl" sz="quarter" idx="13"/>
            <p:extLst>
              <p:ext uri="{D42A27DB-BD31-4B8C-83A1-F6EECF244321}">
                <p14:modId xmlns:p14="http://schemas.microsoft.com/office/powerpoint/2010/main" val="4264985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0776804"/>
                    </a:ext>
                  </a:extLst>
                </a:gridCol>
                <a:gridCol w="370332">
                  <a:extLst>
                    <a:ext uri="{9D8B030D-6E8A-4147-A177-3AD203B41FA5}">
                      <a16:colId xmlns:a16="http://schemas.microsoft.com/office/drawing/2014/main" val="3584076612"/>
                    </a:ext>
                  </a:extLst>
                </a:gridCol>
                <a:gridCol w="370332">
                  <a:extLst>
                    <a:ext uri="{9D8B030D-6E8A-4147-A177-3AD203B41FA5}">
                      <a16:colId xmlns:a16="http://schemas.microsoft.com/office/drawing/2014/main" val="541439050"/>
                    </a:ext>
                  </a:extLst>
                </a:gridCol>
                <a:gridCol w="370332">
                  <a:extLst>
                    <a:ext uri="{9D8B030D-6E8A-4147-A177-3AD203B41FA5}">
                      <a16:colId xmlns:a16="http://schemas.microsoft.com/office/drawing/2014/main" val="2245086496"/>
                    </a:ext>
                  </a:extLst>
                </a:gridCol>
                <a:gridCol w="329184">
                  <a:extLst>
                    <a:ext uri="{9D8B030D-6E8A-4147-A177-3AD203B41FA5}">
                      <a16:colId xmlns:a16="http://schemas.microsoft.com/office/drawing/2014/main" val="4242746916"/>
                    </a:ext>
                  </a:extLst>
                </a:gridCol>
                <a:gridCol w="329184">
                  <a:extLst>
                    <a:ext uri="{9D8B030D-6E8A-4147-A177-3AD203B41FA5}">
                      <a16:colId xmlns:a16="http://schemas.microsoft.com/office/drawing/2014/main" val="621629364"/>
                    </a:ext>
                  </a:extLst>
                </a:gridCol>
                <a:gridCol w="329184">
                  <a:extLst>
                    <a:ext uri="{9D8B030D-6E8A-4147-A177-3AD203B41FA5}">
                      <a16:colId xmlns:a16="http://schemas.microsoft.com/office/drawing/2014/main" val="3896959541"/>
                    </a:ext>
                  </a:extLst>
                </a:gridCol>
                <a:gridCol w="329184">
                  <a:extLst>
                    <a:ext uri="{9D8B030D-6E8A-4147-A177-3AD203B41FA5}">
                      <a16:colId xmlns:a16="http://schemas.microsoft.com/office/drawing/2014/main" val="356674194"/>
                    </a:ext>
                  </a:extLst>
                </a:gridCol>
                <a:gridCol w="329184">
                  <a:extLst>
                    <a:ext uri="{9D8B030D-6E8A-4147-A177-3AD203B41FA5}">
                      <a16:colId xmlns:a16="http://schemas.microsoft.com/office/drawing/2014/main" val="3555817075"/>
                    </a:ext>
                  </a:extLst>
                </a:gridCol>
                <a:gridCol w="329184">
                  <a:extLst>
                    <a:ext uri="{9D8B030D-6E8A-4147-A177-3AD203B41FA5}">
                      <a16:colId xmlns:a16="http://schemas.microsoft.com/office/drawing/2014/main" val="2249037759"/>
                    </a:ext>
                  </a:extLst>
                </a:gridCol>
                <a:gridCol w="329184">
                  <a:extLst>
                    <a:ext uri="{9D8B030D-6E8A-4147-A177-3AD203B41FA5}">
                      <a16:colId xmlns:a16="http://schemas.microsoft.com/office/drawing/2014/main" val="3012863277"/>
                    </a:ext>
                  </a:extLst>
                </a:gridCol>
                <a:gridCol w="329184">
                  <a:extLst>
                    <a:ext uri="{9D8B030D-6E8A-4147-A177-3AD203B41FA5}">
                      <a16:colId xmlns:a16="http://schemas.microsoft.com/office/drawing/2014/main" val="1982773225"/>
                    </a:ext>
                  </a:extLst>
                </a:gridCol>
                <a:gridCol w="329184">
                  <a:extLst>
                    <a:ext uri="{9D8B030D-6E8A-4147-A177-3AD203B41FA5}">
                      <a16:colId xmlns:a16="http://schemas.microsoft.com/office/drawing/2014/main" val="2305911710"/>
                    </a:ext>
                  </a:extLst>
                </a:gridCol>
                <a:gridCol w="370332">
                  <a:extLst>
                    <a:ext uri="{9D8B030D-6E8A-4147-A177-3AD203B41FA5}">
                      <a16:colId xmlns:a16="http://schemas.microsoft.com/office/drawing/2014/main" val="3186054944"/>
                    </a:ext>
                  </a:extLst>
                </a:gridCol>
                <a:gridCol w="370332">
                  <a:extLst>
                    <a:ext uri="{9D8B030D-6E8A-4147-A177-3AD203B41FA5}">
                      <a16:colId xmlns:a16="http://schemas.microsoft.com/office/drawing/2014/main" val="3383610300"/>
                    </a:ext>
                  </a:extLst>
                </a:gridCol>
                <a:gridCol w="329184">
                  <a:extLst>
                    <a:ext uri="{9D8B030D-6E8A-4147-A177-3AD203B41FA5}">
                      <a16:colId xmlns:a16="http://schemas.microsoft.com/office/drawing/2014/main" val="2109243783"/>
                    </a:ext>
                  </a:extLst>
                </a:gridCol>
                <a:gridCol w="329184">
                  <a:extLst>
                    <a:ext uri="{9D8B030D-6E8A-4147-A177-3AD203B41FA5}">
                      <a16:colId xmlns:a16="http://schemas.microsoft.com/office/drawing/2014/main" val="160514449"/>
                    </a:ext>
                  </a:extLst>
                </a:gridCol>
                <a:gridCol w="370332">
                  <a:extLst>
                    <a:ext uri="{9D8B030D-6E8A-4147-A177-3AD203B41FA5}">
                      <a16:colId xmlns:a16="http://schemas.microsoft.com/office/drawing/2014/main" val="2354538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847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DMG MORI - 2018-02-12 19:54:31 </a:t>
                      </a:r>
                      <a:r>
                        <a:rPr kumimoji="0" lang="en-US" sz="1000" b="0" i="0" u="none" strike="noStrike" kern="1200" cap="none" spc="0" normalizeH="0" baseline="0" noProof="0">
                          <a:ln>
                            <a:noFill/>
                          </a:ln>
                          <a:solidFill>
                            <a:prstClr val="black"/>
                          </a:solidFill>
                          <a:effectLst/>
                          <a:uLnTx/>
                          <a:uFillTx/>
                          <a:latin typeface="+mn-lt"/>
                          <a:ea typeface="+mn-ea"/>
                          <a:cs typeface="+mn-cs"/>
                        </a:rPr>
                        <a:t> 
 36 months warranty with unlimited spindle hours for MASTER spindles for all new orders  #dmgmori #masterspindel #36months #firstquality #technologyexcellence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1128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19:30:20 </a:t>
                      </a:r>
                      <a:r>
                        <a:rPr kumimoji="0" lang="en-US" sz="1000" b="0" i="0" u="none" strike="noStrike" kern="1200" cap="none" spc="0" normalizeH="0" baseline="0" noProof="0">
                          <a:ln>
                            <a:noFill/>
                          </a:ln>
                          <a:solidFill>
                            <a:prstClr val="black"/>
                          </a:solidFill>
                          <a:effectLst/>
                          <a:uLnTx/>
                          <a:uFillTx/>
                          <a:latin typeface="+mn-lt"/>
                          <a:ea typeface="+mn-ea"/>
                          <a:cs typeface="+mn-cs"/>
                        </a:rPr>
                        <a:t> 
 📅 The week ahead:
Monday 💪🏋️ 
Tuesday 💤
Wednesday 💤
Thursday 💪🏋️
Friday 💪🏋️✈
Saturday ￼⚽️ #EibarBarça
Sunday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65374853"/>
                  </a:ext>
                </a:extLst>
              </a:tr>
            </a:tbl>
          </a:graphicData>
        </a:graphic>
      </p:graphicFrame>
      <p:sp>
        <p:nvSpPr>
          <p:cNvPr id="4" name="Text Placeholder 3">
            <a:extLst>
              <a:ext uri="{FF2B5EF4-FFF2-40B4-BE49-F238E27FC236}">
                <a16:creationId xmlns:a16="http://schemas.microsoft.com/office/drawing/2014/main" id="{6980B9A4-EA25-4DFD-8DCA-8717F0A651B1}"/>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3897252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D72AE-A93F-4A93-A922-8ACE316658BE}"/>
              </a:ext>
            </a:extLst>
          </p:cNvPr>
          <p:cNvSpPr>
            <a:spLocks noGrp="1"/>
          </p:cNvSpPr>
          <p:nvPr>
            <p:ph type="title"/>
          </p:nvPr>
        </p:nvSpPr>
        <p:spPr/>
        <p:txBody>
          <a:bodyPr/>
          <a:lstStyle/>
          <a:p>
            <a:r>
              <a:rPr lang="en-US"/>
              <a:t>Facebook Own Posts Table - 14 of 15</a:t>
            </a:r>
          </a:p>
        </p:txBody>
      </p:sp>
      <p:graphicFrame>
        <p:nvGraphicFramePr>
          <p:cNvPr id="5" name="Table Placeholder 4">
            <a:extLst>
              <a:ext uri="{FF2B5EF4-FFF2-40B4-BE49-F238E27FC236}">
                <a16:creationId xmlns:a16="http://schemas.microsoft.com/office/drawing/2014/main" id="{49DA0910-DC56-4228-B715-3A80C306DDB8}"/>
              </a:ext>
            </a:extLst>
          </p:cNvPr>
          <p:cNvGraphicFramePr>
            <a:graphicFrameLocks noGrp="1"/>
          </p:cNvGraphicFramePr>
          <p:nvPr>
            <p:ph type="tbl" sz="quarter" idx="13"/>
            <p:extLst>
              <p:ext uri="{D42A27DB-BD31-4B8C-83A1-F6EECF244321}">
                <p14:modId xmlns:p14="http://schemas.microsoft.com/office/powerpoint/2010/main" val="3413636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5845235"/>
                    </a:ext>
                  </a:extLst>
                </a:gridCol>
                <a:gridCol w="370332">
                  <a:extLst>
                    <a:ext uri="{9D8B030D-6E8A-4147-A177-3AD203B41FA5}">
                      <a16:colId xmlns:a16="http://schemas.microsoft.com/office/drawing/2014/main" val="3405722093"/>
                    </a:ext>
                  </a:extLst>
                </a:gridCol>
                <a:gridCol w="370332">
                  <a:extLst>
                    <a:ext uri="{9D8B030D-6E8A-4147-A177-3AD203B41FA5}">
                      <a16:colId xmlns:a16="http://schemas.microsoft.com/office/drawing/2014/main" val="623487400"/>
                    </a:ext>
                  </a:extLst>
                </a:gridCol>
                <a:gridCol w="370332">
                  <a:extLst>
                    <a:ext uri="{9D8B030D-6E8A-4147-A177-3AD203B41FA5}">
                      <a16:colId xmlns:a16="http://schemas.microsoft.com/office/drawing/2014/main" val="2064333671"/>
                    </a:ext>
                  </a:extLst>
                </a:gridCol>
                <a:gridCol w="329184">
                  <a:extLst>
                    <a:ext uri="{9D8B030D-6E8A-4147-A177-3AD203B41FA5}">
                      <a16:colId xmlns:a16="http://schemas.microsoft.com/office/drawing/2014/main" val="3231998568"/>
                    </a:ext>
                  </a:extLst>
                </a:gridCol>
                <a:gridCol w="329184">
                  <a:extLst>
                    <a:ext uri="{9D8B030D-6E8A-4147-A177-3AD203B41FA5}">
                      <a16:colId xmlns:a16="http://schemas.microsoft.com/office/drawing/2014/main" val="1972481156"/>
                    </a:ext>
                  </a:extLst>
                </a:gridCol>
                <a:gridCol w="329184">
                  <a:extLst>
                    <a:ext uri="{9D8B030D-6E8A-4147-A177-3AD203B41FA5}">
                      <a16:colId xmlns:a16="http://schemas.microsoft.com/office/drawing/2014/main" val="3250753068"/>
                    </a:ext>
                  </a:extLst>
                </a:gridCol>
                <a:gridCol w="329184">
                  <a:extLst>
                    <a:ext uri="{9D8B030D-6E8A-4147-A177-3AD203B41FA5}">
                      <a16:colId xmlns:a16="http://schemas.microsoft.com/office/drawing/2014/main" val="2542950824"/>
                    </a:ext>
                  </a:extLst>
                </a:gridCol>
                <a:gridCol w="329184">
                  <a:extLst>
                    <a:ext uri="{9D8B030D-6E8A-4147-A177-3AD203B41FA5}">
                      <a16:colId xmlns:a16="http://schemas.microsoft.com/office/drawing/2014/main" val="2955550481"/>
                    </a:ext>
                  </a:extLst>
                </a:gridCol>
                <a:gridCol w="329184">
                  <a:extLst>
                    <a:ext uri="{9D8B030D-6E8A-4147-A177-3AD203B41FA5}">
                      <a16:colId xmlns:a16="http://schemas.microsoft.com/office/drawing/2014/main" val="3327304406"/>
                    </a:ext>
                  </a:extLst>
                </a:gridCol>
                <a:gridCol w="329184">
                  <a:extLst>
                    <a:ext uri="{9D8B030D-6E8A-4147-A177-3AD203B41FA5}">
                      <a16:colId xmlns:a16="http://schemas.microsoft.com/office/drawing/2014/main" val="2119148415"/>
                    </a:ext>
                  </a:extLst>
                </a:gridCol>
                <a:gridCol w="329184">
                  <a:extLst>
                    <a:ext uri="{9D8B030D-6E8A-4147-A177-3AD203B41FA5}">
                      <a16:colId xmlns:a16="http://schemas.microsoft.com/office/drawing/2014/main" val="3183701563"/>
                    </a:ext>
                  </a:extLst>
                </a:gridCol>
                <a:gridCol w="329184">
                  <a:extLst>
                    <a:ext uri="{9D8B030D-6E8A-4147-A177-3AD203B41FA5}">
                      <a16:colId xmlns:a16="http://schemas.microsoft.com/office/drawing/2014/main" val="2401561345"/>
                    </a:ext>
                  </a:extLst>
                </a:gridCol>
                <a:gridCol w="370332">
                  <a:extLst>
                    <a:ext uri="{9D8B030D-6E8A-4147-A177-3AD203B41FA5}">
                      <a16:colId xmlns:a16="http://schemas.microsoft.com/office/drawing/2014/main" val="3691217061"/>
                    </a:ext>
                  </a:extLst>
                </a:gridCol>
                <a:gridCol w="370332">
                  <a:extLst>
                    <a:ext uri="{9D8B030D-6E8A-4147-A177-3AD203B41FA5}">
                      <a16:colId xmlns:a16="http://schemas.microsoft.com/office/drawing/2014/main" val="120079650"/>
                    </a:ext>
                  </a:extLst>
                </a:gridCol>
                <a:gridCol w="329184">
                  <a:extLst>
                    <a:ext uri="{9D8B030D-6E8A-4147-A177-3AD203B41FA5}">
                      <a16:colId xmlns:a16="http://schemas.microsoft.com/office/drawing/2014/main" val="3396996341"/>
                    </a:ext>
                  </a:extLst>
                </a:gridCol>
                <a:gridCol w="329184">
                  <a:extLst>
                    <a:ext uri="{9D8B030D-6E8A-4147-A177-3AD203B41FA5}">
                      <a16:colId xmlns:a16="http://schemas.microsoft.com/office/drawing/2014/main" val="2658228333"/>
                    </a:ext>
                  </a:extLst>
                </a:gridCol>
                <a:gridCol w="370332">
                  <a:extLst>
                    <a:ext uri="{9D8B030D-6E8A-4147-A177-3AD203B41FA5}">
                      <a16:colId xmlns:a16="http://schemas.microsoft.com/office/drawing/2014/main" val="3922349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0711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Maobadi Kendra Nepal - 2018-02-12 13:04:49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चितवनको आर्थिक विकासमा खेलक्षेत्रको महत्वपूर्ण भूमिका’, प्रचण्ड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5762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09:00:31 </a:t>
                      </a:r>
                      <a:r>
                        <a:rPr kumimoji="0" lang="en-US" sz="1000" b="0" i="0" u="none" strike="noStrike" kern="1200" cap="none" spc="0" normalizeH="0" baseline="0" noProof="0">
                          <a:ln>
                            <a:noFill/>
                          </a:ln>
                          <a:solidFill>
                            <a:prstClr val="black"/>
                          </a:solidFill>
                          <a:effectLst/>
                          <a:uLnTx/>
                          <a:uFillTx/>
                          <a:latin typeface="+mn-lt"/>
                          <a:ea typeface="+mn-ea"/>
                          <a:cs typeface="+mn-cs"/>
                        </a:rPr>
                        <a:t> 
 👀 🎬 HIGHLIGHTS 
⚽ #BarçaGetafe
👉 http://ow.ly/LLxx30ikBzD
🔵🔴 #ForçaBarça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4434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- 2018-02-12 06:45:00 </a:t>
                      </a:r>
                      <a:r>
                        <a:rPr kumimoji="0" lang="en-US" sz="1000" b="0" i="0" u="none" strike="noStrike" kern="1200" cap="none" spc="0" normalizeH="0" baseline="0" noProof="0">
                          <a:ln>
                            <a:noFill/>
                          </a:ln>
                          <a:solidFill>
                            <a:prstClr val="black"/>
                          </a:solidFill>
                          <a:effectLst/>
                          <a:uLnTx/>
                          <a:uFillTx/>
                          <a:latin typeface="+mn-lt"/>
                          <a:ea typeface="+mn-ea"/>
                          <a:cs typeface="+mn-cs"/>
                        </a:rPr>
                        <a:t> 
 D-3 ⏳
J-3 ⏳
💫 #RaceToTheStars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36634322"/>
                  </a:ext>
                </a:extLst>
              </a:tr>
            </a:tbl>
          </a:graphicData>
        </a:graphic>
      </p:graphicFrame>
      <p:sp>
        <p:nvSpPr>
          <p:cNvPr id="4" name="Text Placeholder 3">
            <a:extLst>
              <a:ext uri="{FF2B5EF4-FFF2-40B4-BE49-F238E27FC236}">
                <a16:creationId xmlns:a16="http://schemas.microsoft.com/office/drawing/2014/main" id="{A8FA506F-A5C8-441A-AD4B-BDBD6EAAFDBE}"/>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1530104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3F3F9-856F-4907-A58B-726D35046136}"/>
              </a:ext>
            </a:extLst>
          </p:cNvPr>
          <p:cNvSpPr>
            <a:spLocks noGrp="1"/>
          </p:cNvSpPr>
          <p:nvPr>
            <p:ph type="title"/>
          </p:nvPr>
        </p:nvSpPr>
        <p:spPr/>
        <p:txBody>
          <a:bodyPr/>
          <a:lstStyle/>
          <a:p>
            <a:r>
              <a:rPr lang="en-US"/>
              <a:t>Facebook Own Posts Table - 15 of 15</a:t>
            </a:r>
          </a:p>
        </p:txBody>
      </p:sp>
      <p:graphicFrame>
        <p:nvGraphicFramePr>
          <p:cNvPr id="5" name="Table Placeholder 4">
            <a:extLst>
              <a:ext uri="{FF2B5EF4-FFF2-40B4-BE49-F238E27FC236}">
                <a16:creationId xmlns:a16="http://schemas.microsoft.com/office/drawing/2014/main" id="{FB705957-8C6C-4486-8E2E-50B366C9A73B}"/>
              </a:ext>
            </a:extLst>
          </p:cNvPr>
          <p:cNvGraphicFramePr>
            <a:graphicFrameLocks noGrp="1"/>
          </p:cNvGraphicFramePr>
          <p:nvPr>
            <p:ph type="tbl" sz="quarter" idx="13"/>
            <p:extLst>
              <p:ext uri="{D42A27DB-BD31-4B8C-83A1-F6EECF244321}">
                <p14:modId xmlns:p14="http://schemas.microsoft.com/office/powerpoint/2010/main" val="255708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4283850"/>
                    </a:ext>
                  </a:extLst>
                </a:gridCol>
                <a:gridCol w="370332">
                  <a:extLst>
                    <a:ext uri="{9D8B030D-6E8A-4147-A177-3AD203B41FA5}">
                      <a16:colId xmlns:a16="http://schemas.microsoft.com/office/drawing/2014/main" val="850245027"/>
                    </a:ext>
                  </a:extLst>
                </a:gridCol>
                <a:gridCol w="370332">
                  <a:extLst>
                    <a:ext uri="{9D8B030D-6E8A-4147-A177-3AD203B41FA5}">
                      <a16:colId xmlns:a16="http://schemas.microsoft.com/office/drawing/2014/main" val="682288560"/>
                    </a:ext>
                  </a:extLst>
                </a:gridCol>
                <a:gridCol w="370332">
                  <a:extLst>
                    <a:ext uri="{9D8B030D-6E8A-4147-A177-3AD203B41FA5}">
                      <a16:colId xmlns:a16="http://schemas.microsoft.com/office/drawing/2014/main" val="3891785304"/>
                    </a:ext>
                  </a:extLst>
                </a:gridCol>
                <a:gridCol w="329184">
                  <a:extLst>
                    <a:ext uri="{9D8B030D-6E8A-4147-A177-3AD203B41FA5}">
                      <a16:colId xmlns:a16="http://schemas.microsoft.com/office/drawing/2014/main" val="1859813596"/>
                    </a:ext>
                  </a:extLst>
                </a:gridCol>
                <a:gridCol w="329184">
                  <a:extLst>
                    <a:ext uri="{9D8B030D-6E8A-4147-A177-3AD203B41FA5}">
                      <a16:colId xmlns:a16="http://schemas.microsoft.com/office/drawing/2014/main" val="2661465774"/>
                    </a:ext>
                  </a:extLst>
                </a:gridCol>
                <a:gridCol w="329184">
                  <a:extLst>
                    <a:ext uri="{9D8B030D-6E8A-4147-A177-3AD203B41FA5}">
                      <a16:colId xmlns:a16="http://schemas.microsoft.com/office/drawing/2014/main" val="527618550"/>
                    </a:ext>
                  </a:extLst>
                </a:gridCol>
                <a:gridCol w="329184">
                  <a:extLst>
                    <a:ext uri="{9D8B030D-6E8A-4147-A177-3AD203B41FA5}">
                      <a16:colId xmlns:a16="http://schemas.microsoft.com/office/drawing/2014/main" val="257891006"/>
                    </a:ext>
                  </a:extLst>
                </a:gridCol>
                <a:gridCol w="329184">
                  <a:extLst>
                    <a:ext uri="{9D8B030D-6E8A-4147-A177-3AD203B41FA5}">
                      <a16:colId xmlns:a16="http://schemas.microsoft.com/office/drawing/2014/main" val="3980772888"/>
                    </a:ext>
                  </a:extLst>
                </a:gridCol>
                <a:gridCol w="329184">
                  <a:extLst>
                    <a:ext uri="{9D8B030D-6E8A-4147-A177-3AD203B41FA5}">
                      <a16:colId xmlns:a16="http://schemas.microsoft.com/office/drawing/2014/main" val="1658304923"/>
                    </a:ext>
                  </a:extLst>
                </a:gridCol>
                <a:gridCol w="329184">
                  <a:extLst>
                    <a:ext uri="{9D8B030D-6E8A-4147-A177-3AD203B41FA5}">
                      <a16:colId xmlns:a16="http://schemas.microsoft.com/office/drawing/2014/main" val="3684835827"/>
                    </a:ext>
                  </a:extLst>
                </a:gridCol>
                <a:gridCol w="329184">
                  <a:extLst>
                    <a:ext uri="{9D8B030D-6E8A-4147-A177-3AD203B41FA5}">
                      <a16:colId xmlns:a16="http://schemas.microsoft.com/office/drawing/2014/main" val="3603121775"/>
                    </a:ext>
                  </a:extLst>
                </a:gridCol>
                <a:gridCol w="329184">
                  <a:extLst>
                    <a:ext uri="{9D8B030D-6E8A-4147-A177-3AD203B41FA5}">
                      <a16:colId xmlns:a16="http://schemas.microsoft.com/office/drawing/2014/main" val="3565296819"/>
                    </a:ext>
                  </a:extLst>
                </a:gridCol>
                <a:gridCol w="370332">
                  <a:extLst>
                    <a:ext uri="{9D8B030D-6E8A-4147-A177-3AD203B41FA5}">
                      <a16:colId xmlns:a16="http://schemas.microsoft.com/office/drawing/2014/main" val="2761203036"/>
                    </a:ext>
                  </a:extLst>
                </a:gridCol>
                <a:gridCol w="370332">
                  <a:extLst>
                    <a:ext uri="{9D8B030D-6E8A-4147-A177-3AD203B41FA5}">
                      <a16:colId xmlns:a16="http://schemas.microsoft.com/office/drawing/2014/main" val="312701904"/>
                    </a:ext>
                  </a:extLst>
                </a:gridCol>
                <a:gridCol w="329184">
                  <a:extLst>
                    <a:ext uri="{9D8B030D-6E8A-4147-A177-3AD203B41FA5}">
                      <a16:colId xmlns:a16="http://schemas.microsoft.com/office/drawing/2014/main" val="4006896818"/>
                    </a:ext>
                  </a:extLst>
                </a:gridCol>
                <a:gridCol w="329184">
                  <a:extLst>
                    <a:ext uri="{9D8B030D-6E8A-4147-A177-3AD203B41FA5}">
                      <a16:colId xmlns:a16="http://schemas.microsoft.com/office/drawing/2014/main" val="3727787051"/>
                    </a:ext>
                  </a:extLst>
                </a:gridCol>
                <a:gridCol w="370332">
                  <a:extLst>
                    <a:ext uri="{9D8B030D-6E8A-4147-A177-3AD203B41FA5}">
                      <a16:colId xmlns:a16="http://schemas.microsoft.com/office/drawing/2014/main" val="2038762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765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06:00:00 </a:t>
                      </a:r>
                      <a:r>
                        <a:rPr kumimoji="0" lang="en-US" sz="1000" b="0" i="0" u="none" strike="noStrike" kern="1200" cap="none" spc="0" normalizeH="0" baseline="0" noProof="0">
                          <a:ln>
                            <a:noFill/>
                          </a:ln>
                          <a:solidFill>
                            <a:prstClr val="black"/>
                          </a:solidFill>
                          <a:effectLst/>
                          <a:uLnTx/>
                          <a:uFillTx/>
                          <a:latin typeface="+mn-lt"/>
                          <a:ea typeface="+mn-ea"/>
                          <a:cs typeface="+mn-cs"/>
                        </a:rPr>
                        <a:t> 
 📸 #BarçaGetafe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20051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- 2018-02-12 05:00:00 </a:t>
                      </a:r>
                      <a:r>
                        <a:rPr kumimoji="0" lang="en-US" sz="1000" b="0" i="0" u="none" strike="noStrike" kern="1200" cap="none" spc="0" normalizeH="0" baseline="0" noProof="0">
                          <a:ln>
                            <a:noFill/>
                          </a:ln>
                          <a:solidFill>
                            <a:prstClr val="black"/>
                          </a:solidFill>
                          <a:effectLst/>
                          <a:uLnTx/>
                          <a:uFillTx/>
                          <a:latin typeface="+mn-lt"/>
                          <a:ea typeface="+mn-ea"/>
                          <a:cs typeface="+mn-cs"/>
                        </a:rPr>
                        <a:t> 
 💫 #RaceToTheStars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33564768"/>
                  </a:ext>
                </a:extLst>
              </a:tr>
            </a:tbl>
          </a:graphicData>
        </a:graphic>
      </p:graphicFrame>
      <p:sp>
        <p:nvSpPr>
          <p:cNvPr id="4" name="Text Placeholder 3">
            <a:extLst>
              <a:ext uri="{FF2B5EF4-FFF2-40B4-BE49-F238E27FC236}">
                <a16:creationId xmlns:a16="http://schemas.microsoft.com/office/drawing/2014/main" id="{755A6EBB-04E9-41E2-89A1-3655850D1FA6}"/>
              </a:ext>
            </a:extLst>
          </p:cNvPr>
          <p:cNvSpPr>
            <a:spLocks noGrp="1"/>
          </p:cNvSpPr>
          <p:nvPr>
            <p:ph type="body" sz="quarter" idx="14"/>
          </p:nvPr>
        </p:nvSpPr>
        <p:spPr/>
        <p:txBody>
          <a:bodyPr/>
          <a:lstStyle/>
          <a:p>
            <a:r>
              <a:rPr lang="en-US"/>
              <a:t>08/30/2017 - 02/21/2018</a:t>
            </a:r>
          </a:p>
        </p:txBody>
      </p:sp>
    </p:spTree>
    <p:extLst>
      <p:ext uri="{BB962C8B-B14F-4D97-AF65-F5344CB8AC3E}">
        <p14:creationId xmlns:p14="http://schemas.microsoft.com/office/powerpoint/2010/main" val="15850237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1254</Words>
  <Application>Microsoft Office PowerPoint</Application>
  <PresentationFormat>On-screen Show (4:3)</PresentationFormat>
  <Paragraphs>750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Mangal</vt:lpstr>
      <vt:lpstr>quintly_template</vt:lpstr>
      <vt:lpstr>Facebook Own Posts Table - 1 of 15</vt:lpstr>
      <vt:lpstr>Facebook Own Posts Table - 2 of 15</vt:lpstr>
      <vt:lpstr>Facebook Own Posts Table - 3 of 15</vt:lpstr>
      <vt:lpstr>Facebook Own Posts Table - 4 of 15</vt:lpstr>
      <vt:lpstr>Facebook Own Posts Table - 5 of 15</vt:lpstr>
      <vt:lpstr>Facebook Own Posts Table - 6 of 15</vt:lpstr>
      <vt:lpstr>Facebook Own Posts Table - 7 of 15</vt:lpstr>
      <vt:lpstr>Facebook Own Posts Table - 8 of 15</vt:lpstr>
      <vt:lpstr>Facebook Own Posts Table - 9 of 15</vt:lpstr>
      <vt:lpstr>Facebook Own Posts Table - 10 of 15</vt:lpstr>
      <vt:lpstr>Facebook Own Posts Table - 11 of 15</vt:lpstr>
      <vt:lpstr>Facebook Own Posts Table - 12 of 15</vt:lpstr>
      <vt:lpstr>Facebook Own Posts Table - 13 of 15</vt:lpstr>
      <vt:lpstr>Facebook Own Posts Table - 14 of 15</vt:lpstr>
      <vt:lpstr>Facebook Own Posts Table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2018-02-21T14:03:15Z</dcterms:created>
  <dcterms:modified xsi:type="dcterms:W3CDTF">2018-02-21T14:13:41Z</dcterms:modified>
</cp:coreProperties>
</file>