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0AB2F-D2CD-4A42-8425-99DC10534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267E07-AEC2-4C83-B89E-A8ED9BC04E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33524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840325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66118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2255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0079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519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7816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5267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1384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72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270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Eurowings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712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560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Barcelona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166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DKB Handball-Bundesliga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024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PSG - Paris Saint-Germain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661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VELTINS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045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573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 and 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798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 and Clothing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352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CC006-EBA0-4160-806C-82B50D6983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542072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E0EEE-FA4B-42C8-B71B-34CC25C77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899EAD-EFFA-480A-8C68-2307F734D1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521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782391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4749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0327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4171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1583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2310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0913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7108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51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456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Nepali Congress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509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Communist Party of Nepal - UML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887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testing purposes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023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Maobadi Kendra Nepal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43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HQ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939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462E6-6CC3-47A3-BCC8-040499718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1746518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370</Words>
  <Application>Microsoft Office PowerPoint</Application>
  <PresentationFormat>On-screen Show (4:3)</PresentationFormat>
  <Paragraphs>148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Fans Table - 1 of 2</vt:lpstr>
      <vt:lpstr>Facebook Fans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- 1 of 2</dc:title>
  <dc:creator>Administrator</dc:creator>
  <cp:lastModifiedBy>Administrator</cp:lastModifiedBy>
  <cp:revision>1</cp:revision>
  <dcterms:created xsi:type="dcterms:W3CDTF">2018-02-21T13:57:12Z</dcterms:created>
  <dcterms:modified xsi:type="dcterms:W3CDTF">2018-02-21T13:57:54Z</dcterms:modified>
</cp:coreProperties>
</file>