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(BMW)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145800</c:v>
                </c:pt>
                <c:pt idx="1">
                  <c:v>145900</c:v>
                </c:pt>
                <c:pt idx="3">
                  <c:v>145600</c:v>
                </c:pt>
                <c:pt idx="6">
                  <c:v>145999</c:v>
                </c:pt>
                <c:pt idx="8">
                  <c:v>145000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35-46A8-BFA2-02634192AE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653608"/>
        <c:axId val="244570280"/>
      </c:lineChart>
      <c:dateAx>
        <c:axId val="244653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570280"/>
        <c:crosses val="autoZero"/>
        <c:auto val="1"/>
        <c:lblOffset val="100"/>
        <c:baseTimeUnit val="months"/>
      </c:dateAx>
      <c:valAx>
        <c:axId val="244570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5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87E79-5FF6-4DC8-8C27-147548A35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37D298-D2CF-4E5A-871C-B01434BEE4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74102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AE2A53-E476-4CAA-9A67-8B7EAE5335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74598-6A91-460E-AB7F-CEC423CD7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1696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2018-02-20T11:11:00Z</dcterms:created>
  <dcterms:modified xsi:type="dcterms:W3CDTF">2018-02-20T11:11:03Z</dcterms:modified>
</cp:coreProperties>
</file>