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Hyundai Portugal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0.15787271069860001</c:v>
                </c:pt>
                <c:pt idx="2">
                  <c:v>0.64900878658048999</c:v>
                </c:pt>
                <c:pt idx="3">
                  <c:v>0</c:v>
                </c:pt>
                <c:pt idx="4">
                  <c:v>3.8922406889151002E-2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92-4560-9D13-035D059B2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489728"/>
        <c:axId val="252490056"/>
      </c:barChart>
      <c:catAx>
        <c:axId val="25248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90056"/>
        <c:crosses val="autoZero"/>
        <c:auto val="1"/>
        <c:lblAlgn val="ctr"/>
        <c:lblOffset val="100"/>
        <c:noMultiLvlLbl val="0"/>
      </c:catAx>
      <c:valAx>
        <c:axId val="25249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8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Hyundai Portugal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C4-40E4-A1E0-608A083C6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233368"/>
        <c:axId val="334234024"/>
      </c:barChart>
      <c:catAx>
        <c:axId val="33423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34024"/>
        <c:crosses val="autoZero"/>
        <c:auto val="1"/>
        <c:lblAlgn val="ctr"/>
        <c:lblOffset val="100"/>
        <c:noMultiLvlLbl val="0"/>
      </c:catAx>
      <c:valAx>
        <c:axId val="33423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3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Hyundai Portugal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12-4D62-B3B2-C3F4302A74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Hyundai Portugal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12-4D62-B3B2-C3F4302A74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Hyundai Portugal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12-4D62-B3B2-C3F4302A74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Hyundai Portugal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12-4D62-B3B2-C3F4302A74D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Hyundai Portugal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12-4D62-B3B2-C3F4302A74D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Hyundai Portugal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E12-4D62-B3B2-C3F4302A74D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Hyundai Portugal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E12-4D62-B3B2-C3F4302A74D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Hyundai Portugal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E12-4D62-B3B2-C3F4302A74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042928"/>
        <c:axId val="323041944"/>
      </c:barChart>
      <c:catAx>
        <c:axId val="32304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41944"/>
        <c:crosses val="autoZero"/>
        <c:auto val="1"/>
        <c:lblAlgn val="ctr"/>
        <c:lblOffset val="100"/>
        <c:noMultiLvlLbl val="0"/>
      </c:catAx>
      <c:valAx>
        <c:axId val="32304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4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D220A-85AB-4E07-B6F4-FE1BF9A76F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7E04F4-64CC-4160-8209-0E8694B888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672295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D069E-5716-4107-82B1-D1B7ECC2E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6E0985-EDDE-4807-BF2B-FCF49BDD9C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3353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4B3A0-27C3-430A-A352-1964BD8CB3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11.02.2018 - 18.02.2018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D43E9-8C3A-483F-A239-83B5DCD79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916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947AF-5BD5-4956-8A3C-34B312B79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6AE137-F18C-49A4-AF26-1A92C678DF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9987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153945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0486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88095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102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4813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396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207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6873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448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26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360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608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23442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58907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9930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8243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74221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217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9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Portugal - 2018-02-18 13:52:39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Fim de semana em força para a Hyundai! Vitória (Thierry Neuville) 🏆no Rali da Suécia, 3º (Andreas Mikkelsen) e 5º (Hayden Paddon) lugares, e um excelente começo do #TeamHyundaiPortugal no Rali Serras de Fafe, com o 5º (Armindo Araujo e Luis Ramalho Co-driver) e 6º (Carlos Vieira e Jorge Carvalho Co-driver) lugares e muita garra e ambição para as próximas etapas!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0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Portugal - 2018-02-18 13:36:00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 N do Novo Hyundai i30 (https://goo.gl/jZjDZM). N simboliza uma chicane, uma sequência de curvas onde o i30 N foi testado e levado ao limite. 
O N é ...?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924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AFFAC-C81F-4BF5-A84E-7A5CE1BBE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11.02.2018 - 18.02.2018</a:t>
            </a:r>
          </a:p>
        </p:txBody>
      </p:sp>
    </p:spTree>
    <p:extLst>
      <p:ext uri="{BB962C8B-B14F-4D97-AF65-F5344CB8AC3E}">
        <p14:creationId xmlns:p14="http://schemas.microsoft.com/office/powerpoint/2010/main" val="3624501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8F191-07CF-4551-8C4A-A21767BDB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3579B1-2F20-4C2D-A415-4D11D26577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8742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23896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30755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4463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1489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2200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513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874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529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811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5672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7346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021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8007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89877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9263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544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90577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9669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9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Portugal - 2018-02-17 11:40:00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Sem 👐 nem 👣 durante 190 km!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3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Portugal - 2018-02-16 12:20:00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Uma roadtrip de 🚗, visitar a ⛰ e a 🏙,  tirar (muitas) 📷 e aproveitar a vida ao máximo 😎
Tudo isto, de #Hyundaii30.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77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Portugal - 2018-02-15 07:56:27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próximo fim-de-semana, todos os caminhos vão dar a Fafe 🚗💨
#TeamHyundaiPortugal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460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7F505-9E90-4899-8EFF-43112CDE66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11.02.2018 - 18.02.2018</a:t>
            </a:r>
          </a:p>
        </p:txBody>
      </p:sp>
    </p:spTree>
    <p:extLst>
      <p:ext uri="{BB962C8B-B14F-4D97-AF65-F5344CB8AC3E}">
        <p14:creationId xmlns:p14="http://schemas.microsoft.com/office/powerpoint/2010/main" val="2056245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4880C-3A7B-486D-AD41-CE7BB4FA5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D03E46-19A0-431F-88BE-2DFEF6F759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3208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594104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82940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17856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8341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4803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9529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4905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69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400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35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453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7770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4165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13205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7410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023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1988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2458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087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Portugal - 2018-02-14 14:34:00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 Hyundai #IONIQElectric ganha o prémio EcoTest 2017 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77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Portugal - 2018-02-12 13:00:00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Um modelo que faz o coração bater mais rápido. 💨💨 Para quem conta BPMs e não RPMs. 
Tudo sobre o Hyundai i30N em https://goo.gl/HbWrjx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677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13684-A904-48D4-8390-366AAEAA3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11.02.2018 - 18.02.2018</a:t>
            </a:r>
          </a:p>
        </p:txBody>
      </p:sp>
    </p:spTree>
    <p:extLst>
      <p:ext uri="{BB962C8B-B14F-4D97-AF65-F5344CB8AC3E}">
        <p14:creationId xmlns:p14="http://schemas.microsoft.com/office/powerpoint/2010/main" val="3412465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7ADD3-F9C1-458E-AD05-C4A130583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14BA13-CF87-4517-9A77-A4E7E6CE0F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1771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5C7A4-77D8-4B12-BE81-009287278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11.02.2018 - 18.02.2018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E8A0C-1C6A-4484-AF9B-8D4975087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557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391E5-28A4-4B43-9168-15117C331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379124-E393-496E-80E1-7A8436B424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0724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D3C4C-F266-41EC-A77F-DE6AFCD484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11.02.2018 - 18.02.2018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CB4B6-473B-436F-B263-35DA9A9FF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774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313</Words>
  <Application>Microsoft Office PowerPoint</Application>
  <PresentationFormat>On-screen Show (4:3)</PresentationFormat>
  <Paragraphs>196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Content Optimization Benchmark</vt:lpstr>
      <vt:lpstr>Facebook Interaction Rate By Post Type</vt:lpstr>
      <vt:lpstr>Facebook Own Posts Table - 1 of 3</vt:lpstr>
      <vt:lpstr>Facebook Own Posts Table - 2 of 3</vt:lpstr>
      <vt:lpstr>Facebook Own Posts Table - 3 of 3</vt:lpstr>
      <vt:lpstr>Facebook Own Posts App Usage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2018-02-19T17:30:01Z</dcterms:created>
  <dcterms:modified xsi:type="dcterms:W3CDTF">2018-02-19T17:30:21Z</dcterms:modified>
</cp:coreProperties>
</file>