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B1F76-D564-4989-8465-57F35C2B6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1993AE-A9B3-4988-90E0-32E7AD0376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5649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195431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8319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83970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55708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0841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74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09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094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77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42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34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5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2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3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799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23499-D6D2-4688-99BA-74ECD98A5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366760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2BE3-99C0-416B-B617-EFCA9A77D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E6012-56E2-427D-8726-B998D3680A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704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024166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9022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27057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20657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8460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80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4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08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30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71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14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0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77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44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80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32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A42C5-BAD1-4CFA-B26A-83E01E005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3502230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D770-3BBF-4680-A608-DA9B4264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4CBA7-1097-432D-8F12-7413E4040E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239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277318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93612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95976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11623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0764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54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37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34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45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05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691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C0498-A732-4CFB-9995-9298018BD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1825374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2018-02-15T17:22:24Z</dcterms:created>
  <dcterms:modified xsi:type="dcterms:W3CDTF">2018-02-15T17:23:10Z</dcterms:modified>
</cp:coreProperties>
</file>