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D545-FA08-4091-A146-99AFCC2AB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C7E917-E5CD-4CF7-B009-5668F903A3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10810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6715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62748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63063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94574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1656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76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20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64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08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65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71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81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64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65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240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A319C-E9FE-4240-938C-02C68EF69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751560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86496-2C31-41B2-B5AC-4FBAC52C4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BC4D47-4EA7-4D29-B6CB-975AB3F5C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2735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646707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68482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533800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126900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7421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5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18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05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3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6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94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75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25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164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2E3D1-AA3B-4C38-8B87-EFB95AEAF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1844032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26CB0-A735-46DA-8BAD-524764662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B5FE7-4A2F-438C-B3C5-8DAFFA5DE1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7741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738519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05183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73431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42069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1543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80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21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05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6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29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606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FA72B-51D9-46FD-B577-CA9DE5111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674239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2018-02-15T17:15:03Z</dcterms:created>
  <dcterms:modified xsi:type="dcterms:W3CDTF">2018-02-15T17:15:50Z</dcterms:modified>
</cp:coreProperties>
</file>