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76" autoAdjust="0"/>
    <p:restoredTop sz="94692" autoAdjust="0"/>
  </p:normalViewPr>
  <p:slideViewPr>
    <p:cSldViewPr snapToGrid="0">
      <p:cViewPr varScale="1">
        <p:scale>
          <a:sx n="40" d="100"/>
          <a:sy n="40" d="100"/>
        </p:scale>
        <p:origin x="66" y="82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4C283-E291-49B3-B6C0-6A4429C5B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242BA1-FB2A-4F57-ACFF-E77DB919B1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7953936"/>
              </p:ext>
            </p:extLst>
          </p:nvPr>
        </p:nvGraphicFramePr>
        <p:xfrm>
          <a:off x="457200" y="1731963"/>
          <a:ext cx="8229600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245493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315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09:19:54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اول خو دیک تلویزیون عم وخوری نیمه لوبه په وقفو تیروی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876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08:55:12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مولا مو بيح شين که پوده  اعلان ما ويل  چی که پری دی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20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08:17:40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درسره خپور ګړی تر سو د کرکټ بورډ او د یک تلویزیون چارواکو ته ورسیږې!
دا پوسټ #شئر کړی!
ـــــــــــــــــــــــــ
کله چی لوبه شروع وی نو ټول لوبه ګوري نه تنها پښتانه بلکی زمونږ تاجیک ورونه هم لوبه ګورۍ، د لوبی منځ کی هغه سی اعلانات نشریږی چی  عادی انسان یی هم د لیدلو توان  نلری، مثلا کله چی مهم وخت کی یو مهم کار وشې، مثلا کله چی راشد د سکندر ویکټ په مهم وخت کی واخیسته!
نو اعلان کی د مړو،د ټپیانو او د نورو ناوړو  شیانو انځورونه راځی!
د داسی اعلانونو د مخنیوی لپاره دا غږ بدرګه کړی، کرکټ د ژوند لوبه ده نه د مړه کېدو یا بل څه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Sediqullah Nasrat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18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08:16:45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Love from INDIA 🇮🇳
I love Afghanistan🇦🇫🇦🇫🇮🇳
Snd me request Afghani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28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08:15:09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 is great player love from INDIA 🇮🇳
I love Afghanistan🇦🇫🇦🇫🇮🇳
Snd me request Afghani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72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C43575-C7D4-46E9-BBDC-25F522CCE4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2842486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96E70-B9B3-46C1-AB15-7F26A5309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EEBEB1-1897-4114-9FDA-EC25463A30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6948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65756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10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07:48:04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دایک تلویزون ته بیا هیڅ لوبه ورنه کړۍ همدا اعلانونه  خپروی لمر تلویزون به منی ښه ایچ ډی کوالیټی لری او اعلانات ډیر نه خپروی مننه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98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07:46:59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مننه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417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07:46:40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زه ورک شه ته سوک یی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80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07:46:40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هغه سوک چی اضغر لالا ته سه وای هغه مور کوس ورکری دی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992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بلکل وروره مونږ یی هم پوزی ته راوستی یو همدا اعلانات او اعلانات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67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07:38:10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درسره خپور ګړی تر سو د کرکټ بورډ او د یک تلویزیون چارواکو ته ورسیږې!
دا پوسټ #شئر کړی!
ـــــــــــــــــــــــــ
کله چی لوبه شروع وی نو ټول لوبه ګوري نه تنها پښتانه بلکی زمونږ تاجیک ورونه هم لوبه ګورۍ، د لوبی منځ کی هغه سی اعلانات نشریږی چی  عادی انسان یی هم د لیدلو توان  نلری، مثلا کله چی مهم وخت کی یو مهم کار وشې، مثلا کله چی راشد د سکندر ویکټ په مهم وخت کی واخیسته!
نو اعلان کی د مړو،د ټپیانو او د نورو ناوړو  شیانو انځورونه راځی!
د داسی اعلانونو د مخنیوی لپاره دا غږ بدرګه کړی، کرکټ د ژوند لوبه ده نه د مړه کېدو یا بل څه!
ع. محمدی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166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31822-FB05-4BE8-9418-D908748F1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1228516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A5F6-E665-47D1-AD6A-4E5121657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034C15-89D9-486D-90E0-F011E10D0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038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74870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8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07:37:27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درسره خپور ګړی تر سو د کرکټ بورډ او د یک تلویزیون چارواکو ته ورسیږې!
دا پوسټ #شئر کړی!
ـــــــــــــــــــــــــ
کله چی لوبه شروع وی نو ټول لوبه ګوري نه تنها پښتانه بلکی زمونږ تاجیک ورونه هم لوبه ګورۍ، د لوبی منځ کی هغه سی اعلانات نشریږی چی  عادی انسان یی هم د لیدلو توان  نلری، مثلا کله چی مهم وخت کی یو مهم کار وشې، مثلا کله چی راشد د سکندر ویکټ په مهم وخت کی واخیسته!
نو اعلان کی د مړو،د ټپیانو او د نورو ناوړو  شیانو انځورونه راځی!
د داسی اعلانونو د مخنیوی لپاره دا غږ بدرګه کړی، کرکټ د ژوند لوبه ده نه د مړه کېدو یا بل څه!
ع. محمدی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55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07:35:27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به څوک راسره بدرګه کړي؟
د یک تلویزیون د افغانستان او زېمبابوې د کرکټ د لوبو لړۍ په ژوندی بڼه خپروي چې د هرې لوبې په جریان کې هغه سوداګریزې خبرتیاوې نشروي کوم چی په عراق او سوریه کې داعش وسله والې ډلې کوم بریدونه کړي دي. د کرکټ لوبې په ټول هیواد کې ډیر مینه وال لري چی اکثریت یی پښتانه دي. دا لوبې د ښځو په ګډون ماشومان او د مکتب شاګردان هم ګوري. د کرکټ د لوبې په جریان کې د داعش وسله والو، د جګړو د سیمو انځورونه زمونګ په ماشومانو منفي اغیز کوی او د جګړې انځور یی په ذهن کې پیدا کوي چی دا پخپله راتلونکي نسل د تباهي لور ته بیایي. که دا مسله د فوټبال د لوبو سره پرتله شې دا ډول سوداګریزی خبرتیاوې د فوټبال د لوبو په جریان کې نه خپریږي.
مسولین او چارواکې باید د موضوع ته جدي پاملرنه وکړي او یک تلویزیون څخه د په د اړه وپوښتي. همدارنګه د کرکټ بورډ اداره هم باید په راتلونکي کې د یک تلویزون سره د کرکټ د لوبو د ژوندی نشر کولو په قرارداد ډیر غور وکړي او ملي مسئلې په پام کی ونیسي.
په ډیر درنښت!
ــــــــــــــــ
نورخان آشنا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Ghamai Zadran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243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DD808-6800-4AB0-9A31-1442856C1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223346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FAA25-9F72-4B09-902E-9676FC4A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861544-A3A4-4B57-90B3-31E00C19F8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4900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4196347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029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07:34:41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به څوک راسره بدرګه کړي؟
د یک تلویزیون د افغانستان او زېمبابوې د کرکټ د لوبو لړۍ په ژوندی بڼه خپروي چې د هرې لوبې په جریان کې هغه سوداګریزې خبرتیاوې نشروي کوم چی په عراق او سوریه کې داعش وسله والې ډلې کوم بریدونه کړي دي. د کرکټ لوبې په ټول هیواد کې ډیر مینه وال لري چی اکثریت یی پښتانه دي. دا لوبې د ښځو په ګډون ماشومان او د مکتب شاګردان هم ګوري. د کرکټ د لوبې په جریان کې د داعش وسله والو، د جګړو د سیمو انځورونه زمونګ په ماشومانو منفي اغیز کوی او د جګړې انځور یی په ذهن کې پیدا کوي چی دا پخپله راتلونکي نسل د تباهي لور ته بیایي. که دا مسله د فوټبال د لوبو سره پرتله شې دا ډول سوداګریزی خبرتیاوې د فوټبال د لوبو په جریان کې نه خپریږي.
مسولین او چارواکې باید د موضوع ته جدي پاملرنه وکړي او یک تلویزیون څخه د په د اړه وپوښتي. همدارنګه د کرکټ بورډ اداره هم باید په راتلونکي کې د یک تلویزون سره د کرکټ د لوبو د ژوندی نشر کولو په قرارداد ډیر غور وکړي او ملي مسئلې په پام کی ونیسي.
په ډیر درنښت!
ــــــــــــــــ
نورخان آشنا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Ghamai Zadran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6784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31BF7-DCD0-472D-A68F-D154FCFB4E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5000201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9CD92-BA8A-40F1-B071-3DE88C158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711FA-3886-44CC-9025-57ECB75A30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22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1656503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216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07:28:58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دا غږ به څوک راسره بدرګه کړي؟
د یک تلویزیون د افغانستان او زېمبابوې د کرکټ د لوبو لړۍ په ژوندی بڼه خپروي چې د هرې لوبې په جریان کې هغه سوداګریزې خبرتیاوې نشروي کوم چی په عراق او سوریه کې داعش وسله والې ډلې کوم بریدونه کړي دي. د کرکټ لوبې په ټول هیواد کې ډیر مینه وال لري چی اکثریت یی پښتانه دي. دا لوبې د ښځو په ګډون ماشومان او د مکتب شاګردان هم ګوري. د کرکټ د لوبې په جریان کې د داعش وسله والو، د جګړو د سیمو انځورونه زمونګ په ماشومانو منفي اغیز کوی او د جګړې انځور یی په ذهن کې پیدا کوي چی دا پخپله راتلونکي نسل د تباهي لور ته بیایي. که دا مسله د فوټبال د لوبو سره پرتله شې دا ډول سوداګریزی خبرتیاوې د فوټبال د لوبو په جریان کې نه خپریږي.
مسولین او چارواکې باید د موضوع ته جدي پاملرنه وکړي او یک تلویزیون څخه د په د اړه وپوښتي. همدارنګه د کرکټ بورډ اداره هم باید په راتلونکي کې د یک تلویزون سره د کرکټ د لوبو د ژوندی نشر کولو په قرارداد ډیر غور وکړي او ملي مسئلې په پام کی ونیسي.
په ډیر درنښت!
ــــــــــــــــ
نورخان آشنا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Ghamai Zadran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16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07:17:21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Bulkul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85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07:16:13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هههههه ضرورت نشته چې سوک يې انلاين واخلي يا نن د کار ځان پرې وباسي کله چې شارجه لوبغالي ته راورسيدو څلور پنځه ځايه يې تر لاسه کولى شى لومړى د موټر پارکنک سره يې بنګليان په غله خرڅه وي دوهم لګ سه مخکې چې لاړشې خپله بنګلى غږ درباندې کوى دريم په لومړى دروازه کې دوهمه دروازه کې خو  د سيالى اکثر مينوال مزدور اوغريب خلک دي بايد ټيکټ يې نه 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53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06:45:34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Tolo afghan the mubarak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3328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5EEF70-02EA-4846-8560-6611B89910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10982621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71DDDE-6F92-4A36-B69C-14D30F54A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Comments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09F2F8-93FC-454C-98EA-5DBD06F19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270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346071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679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06:42:12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مطلب چی بورډ د لوبغاړو معاش هم پټوي؟
لاندی لیک خلاص کړی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35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06:40:57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https://m.facebook.com/story.php?story_fbid=1626699214085794&amp;id=1168955299860190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مطلب چی بورډ د لوبغاړو معاش هم پټوي؟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12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06:32:18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reason why you would have to go back dttyuiopasdfghjioppnhgfdee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869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06:31:28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83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06:31:12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08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06:30:50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29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 Cricket Board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comment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- 2018-02-15 05:43:31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ps-AF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کرکت بورده دا دويم ځل ده چي د کرکت اتلانو باندي بريد کيږى تاسوى توجه نکوى لمړى ځل شاپور ځدران باندي اوس بيا اتل حميد حسن باندى لامل يي څيړنه شى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389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6198-B264-4874-9E08-D80A9BE7A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01/15/2018 - 02/14/2018</a:t>
            </a:r>
          </a:p>
        </p:txBody>
      </p:sp>
    </p:spTree>
    <p:extLst>
      <p:ext uri="{BB962C8B-B14F-4D97-AF65-F5344CB8AC3E}">
        <p14:creationId xmlns:p14="http://schemas.microsoft.com/office/powerpoint/2010/main" val="1931308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316</Words>
  <Application>Microsoft Office PowerPoint</Application>
  <PresentationFormat>On-screen Show (4:3)</PresentationFormat>
  <Paragraphs>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Facebook Comments Table - 1 of 6</vt:lpstr>
      <vt:lpstr>Facebook Comments Table - 2 of 6</vt:lpstr>
      <vt:lpstr>Facebook Comments Table - 3 of 6</vt:lpstr>
      <vt:lpstr>Facebook Comments Table - 4 of 6</vt:lpstr>
      <vt:lpstr>Facebook Comments Table - 5 of 6</vt:lpstr>
      <vt:lpstr>Facebook Comments Table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Comments Table - 1 of 6</dc:title>
  <dc:creator>Administrator</dc:creator>
  <cp:lastModifiedBy>Administrator</cp:lastModifiedBy>
  <cp:revision>1</cp:revision>
  <dcterms:created xsi:type="dcterms:W3CDTF">2018-02-15T17:13:04Z</dcterms:created>
  <dcterms:modified xsi:type="dcterms:W3CDTF">2018-02-15T17:13:40Z</dcterms:modified>
</cp:coreProperties>
</file>