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Mangal" panose="02040503050203030202" pitchFamily="18"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6" autoAdjust="0"/>
    <p:restoredTop sz="94692" autoAdjust="0"/>
  </p:normalViewPr>
  <p:slideViewPr>
    <p:cSldViewPr snapToGrid="0">
      <p:cViewPr varScale="1">
        <p:scale>
          <a:sx n="40" d="100"/>
          <a:sy n="40" d="100"/>
        </p:scale>
        <p:origin x="66" y="82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8F563-E4C3-4586-9056-63A11B7BF944}"/>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D6547C13-D639-4E0C-851C-45DA2D2FE6B3}"/>
              </a:ext>
            </a:extLst>
          </p:cNvPr>
          <p:cNvGraphicFramePr>
            <a:graphicFrameLocks noGrp="1"/>
          </p:cNvGraphicFramePr>
          <p:nvPr>
            <p:ph type="tbl" sz="quarter" idx="13"/>
            <p:extLst>
              <p:ext uri="{D42A27DB-BD31-4B8C-83A1-F6EECF244321}">
                <p14:modId xmlns:p14="http://schemas.microsoft.com/office/powerpoint/2010/main" val="2110744684"/>
              </p:ext>
            </p:extLst>
          </p:nvPr>
        </p:nvGraphicFramePr>
        <p:xfrm>
          <a:off x="457200" y="1731963"/>
          <a:ext cx="8229600" cy="377952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20626751"/>
                    </a:ext>
                  </a:extLst>
                </a:gridCol>
                <a:gridCol w="370332">
                  <a:extLst>
                    <a:ext uri="{9D8B030D-6E8A-4147-A177-3AD203B41FA5}">
                      <a16:colId xmlns:a16="http://schemas.microsoft.com/office/drawing/2014/main" val="2897062461"/>
                    </a:ext>
                  </a:extLst>
                </a:gridCol>
                <a:gridCol w="370332">
                  <a:extLst>
                    <a:ext uri="{9D8B030D-6E8A-4147-A177-3AD203B41FA5}">
                      <a16:colId xmlns:a16="http://schemas.microsoft.com/office/drawing/2014/main" val="2401746269"/>
                    </a:ext>
                  </a:extLst>
                </a:gridCol>
                <a:gridCol w="370332">
                  <a:extLst>
                    <a:ext uri="{9D8B030D-6E8A-4147-A177-3AD203B41FA5}">
                      <a16:colId xmlns:a16="http://schemas.microsoft.com/office/drawing/2014/main" val="4278624661"/>
                    </a:ext>
                  </a:extLst>
                </a:gridCol>
                <a:gridCol w="329184">
                  <a:extLst>
                    <a:ext uri="{9D8B030D-6E8A-4147-A177-3AD203B41FA5}">
                      <a16:colId xmlns:a16="http://schemas.microsoft.com/office/drawing/2014/main" val="978836407"/>
                    </a:ext>
                  </a:extLst>
                </a:gridCol>
                <a:gridCol w="329184">
                  <a:extLst>
                    <a:ext uri="{9D8B030D-6E8A-4147-A177-3AD203B41FA5}">
                      <a16:colId xmlns:a16="http://schemas.microsoft.com/office/drawing/2014/main" val="115232092"/>
                    </a:ext>
                  </a:extLst>
                </a:gridCol>
                <a:gridCol w="329184">
                  <a:extLst>
                    <a:ext uri="{9D8B030D-6E8A-4147-A177-3AD203B41FA5}">
                      <a16:colId xmlns:a16="http://schemas.microsoft.com/office/drawing/2014/main" val="2804661899"/>
                    </a:ext>
                  </a:extLst>
                </a:gridCol>
                <a:gridCol w="329184">
                  <a:extLst>
                    <a:ext uri="{9D8B030D-6E8A-4147-A177-3AD203B41FA5}">
                      <a16:colId xmlns:a16="http://schemas.microsoft.com/office/drawing/2014/main" val="2241161957"/>
                    </a:ext>
                  </a:extLst>
                </a:gridCol>
                <a:gridCol w="329184">
                  <a:extLst>
                    <a:ext uri="{9D8B030D-6E8A-4147-A177-3AD203B41FA5}">
                      <a16:colId xmlns:a16="http://schemas.microsoft.com/office/drawing/2014/main" val="2748994930"/>
                    </a:ext>
                  </a:extLst>
                </a:gridCol>
                <a:gridCol w="329184">
                  <a:extLst>
                    <a:ext uri="{9D8B030D-6E8A-4147-A177-3AD203B41FA5}">
                      <a16:colId xmlns:a16="http://schemas.microsoft.com/office/drawing/2014/main" val="3592022680"/>
                    </a:ext>
                  </a:extLst>
                </a:gridCol>
                <a:gridCol w="329184">
                  <a:extLst>
                    <a:ext uri="{9D8B030D-6E8A-4147-A177-3AD203B41FA5}">
                      <a16:colId xmlns:a16="http://schemas.microsoft.com/office/drawing/2014/main" val="2238860524"/>
                    </a:ext>
                  </a:extLst>
                </a:gridCol>
                <a:gridCol w="329184">
                  <a:extLst>
                    <a:ext uri="{9D8B030D-6E8A-4147-A177-3AD203B41FA5}">
                      <a16:colId xmlns:a16="http://schemas.microsoft.com/office/drawing/2014/main" val="1798486664"/>
                    </a:ext>
                  </a:extLst>
                </a:gridCol>
                <a:gridCol w="329184">
                  <a:extLst>
                    <a:ext uri="{9D8B030D-6E8A-4147-A177-3AD203B41FA5}">
                      <a16:colId xmlns:a16="http://schemas.microsoft.com/office/drawing/2014/main" val="400069"/>
                    </a:ext>
                  </a:extLst>
                </a:gridCol>
                <a:gridCol w="370332">
                  <a:extLst>
                    <a:ext uri="{9D8B030D-6E8A-4147-A177-3AD203B41FA5}">
                      <a16:colId xmlns:a16="http://schemas.microsoft.com/office/drawing/2014/main" val="2921637069"/>
                    </a:ext>
                  </a:extLst>
                </a:gridCol>
                <a:gridCol w="370332">
                  <a:extLst>
                    <a:ext uri="{9D8B030D-6E8A-4147-A177-3AD203B41FA5}">
                      <a16:colId xmlns:a16="http://schemas.microsoft.com/office/drawing/2014/main" val="127587163"/>
                    </a:ext>
                  </a:extLst>
                </a:gridCol>
                <a:gridCol w="329184">
                  <a:extLst>
                    <a:ext uri="{9D8B030D-6E8A-4147-A177-3AD203B41FA5}">
                      <a16:colId xmlns:a16="http://schemas.microsoft.com/office/drawing/2014/main" val="2447341347"/>
                    </a:ext>
                  </a:extLst>
                </a:gridCol>
                <a:gridCol w="329184">
                  <a:extLst>
                    <a:ext uri="{9D8B030D-6E8A-4147-A177-3AD203B41FA5}">
                      <a16:colId xmlns:a16="http://schemas.microsoft.com/office/drawing/2014/main" val="3286514767"/>
                    </a:ext>
                  </a:extLst>
                </a:gridCol>
                <a:gridCol w="370332">
                  <a:extLst>
                    <a:ext uri="{9D8B030D-6E8A-4147-A177-3AD203B41FA5}">
                      <a16:colId xmlns:a16="http://schemas.microsoft.com/office/drawing/2014/main" val="1926470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163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FC Barcelona - 2018-02-12 23:15:52 </a:t>
                      </a:r>
                      <a:r>
                        <a:rPr kumimoji="0" lang="es-ES" sz="1000" b="0" i="0" u="none" strike="noStrike" kern="1200" cap="none" spc="0" normalizeH="0" baseline="0" noProof="0">
                          <a:ln>
                            <a:noFill/>
                          </a:ln>
                          <a:solidFill>
                            <a:prstClr val="black"/>
                          </a:solidFill>
                          <a:effectLst/>
                          <a:uLnTx/>
                          <a:uFillTx/>
                          <a:latin typeface="+mn-lt"/>
                          <a:ea typeface="+mn-ea"/>
                          <a:cs typeface="+mn-cs"/>
                        </a:rPr>
                        <a:t> 
 ❓❓❓
Who is it?
¿Quién es?
Qui és?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44682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- 2018-02-12 20:45:00 </a:t>
                      </a:r>
                      <a:r>
                        <a:rPr kumimoji="0" lang="en-US" sz="1000" b="0" i="0" u="none" strike="noStrike" kern="1200" cap="none" spc="0" normalizeH="0" baseline="0" noProof="0">
                          <a:ln>
                            <a:noFill/>
                          </a:ln>
                          <a:solidFill>
                            <a:prstClr val="black"/>
                          </a:solidFill>
                          <a:effectLst/>
                          <a:uLnTx/>
                          <a:uFillTx/>
                          <a:latin typeface="+mn-lt"/>
                          <a:ea typeface="+mn-ea"/>
                          <a:cs typeface="+mn-cs"/>
                        </a:rPr>
                        <a:t> 
 D-2 ⏳
J-2 ⏳
💫 #RaceToTheStars
 — Products shown: PSG VS MADRID UCL SCARF 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08031484"/>
                  </a:ext>
                </a:extLst>
              </a:tr>
            </a:tbl>
          </a:graphicData>
        </a:graphic>
      </p:graphicFrame>
      <p:sp>
        <p:nvSpPr>
          <p:cNvPr id="4" name="Text Placeholder 3">
            <a:extLst>
              <a:ext uri="{FF2B5EF4-FFF2-40B4-BE49-F238E27FC236}">
                <a16:creationId xmlns:a16="http://schemas.microsoft.com/office/drawing/2014/main" id="{81513064-B122-45BF-BDAF-B1DB9CBFA230}"/>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1100452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20B7-9E0B-4995-8432-77130F30984A}"/>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ED0B6604-0A3C-4E60-9DEC-C6F6DB8A36A4}"/>
              </a:ext>
            </a:extLst>
          </p:cNvPr>
          <p:cNvGraphicFramePr>
            <a:graphicFrameLocks noGrp="1"/>
          </p:cNvGraphicFramePr>
          <p:nvPr>
            <p:ph type="tbl" sz="quarter" idx="13"/>
            <p:extLst>
              <p:ext uri="{D42A27DB-BD31-4B8C-83A1-F6EECF244321}">
                <p14:modId xmlns:p14="http://schemas.microsoft.com/office/powerpoint/2010/main" val="113721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7758607"/>
                    </a:ext>
                  </a:extLst>
                </a:gridCol>
                <a:gridCol w="370332">
                  <a:extLst>
                    <a:ext uri="{9D8B030D-6E8A-4147-A177-3AD203B41FA5}">
                      <a16:colId xmlns:a16="http://schemas.microsoft.com/office/drawing/2014/main" val="437856693"/>
                    </a:ext>
                  </a:extLst>
                </a:gridCol>
                <a:gridCol w="370332">
                  <a:extLst>
                    <a:ext uri="{9D8B030D-6E8A-4147-A177-3AD203B41FA5}">
                      <a16:colId xmlns:a16="http://schemas.microsoft.com/office/drawing/2014/main" val="2493822824"/>
                    </a:ext>
                  </a:extLst>
                </a:gridCol>
                <a:gridCol w="370332">
                  <a:extLst>
                    <a:ext uri="{9D8B030D-6E8A-4147-A177-3AD203B41FA5}">
                      <a16:colId xmlns:a16="http://schemas.microsoft.com/office/drawing/2014/main" val="2957869704"/>
                    </a:ext>
                  </a:extLst>
                </a:gridCol>
                <a:gridCol w="329184">
                  <a:extLst>
                    <a:ext uri="{9D8B030D-6E8A-4147-A177-3AD203B41FA5}">
                      <a16:colId xmlns:a16="http://schemas.microsoft.com/office/drawing/2014/main" val="231459104"/>
                    </a:ext>
                  </a:extLst>
                </a:gridCol>
                <a:gridCol w="329184">
                  <a:extLst>
                    <a:ext uri="{9D8B030D-6E8A-4147-A177-3AD203B41FA5}">
                      <a16:colId xmlns:a16="http://schemas.microsoft.com/office/drawing/2014/main" val="1855387922"/>
                    </a:ext>
                  </a:extLst>
                </a:gridCol>
                <a:gridCol w="329184">
                  <a:extLst>
                    <a:ext uri="{9D8B030D-6E8A-4147-A177-3AD203B41FA5}">
                      <a16:colId xmlns:a16="http://schemas.microsoft.com/office/drawing/2014/main" val="2879851517"/>
                    </a:ext>
                  </a:extLst>
                </a:gridCol>
                <a:gridCol w="329184">
                  <a:extLst>
                    <a:ext uri="{9D8B030D-6E8A-4147-A177-3AD203B41FA5}">
                      <a16:colId xmlns:a16="http://schemas.microsoft.com/office/drawing/2014/main" val="2934370334"/>
                    </a:ext>
                  </a:extLst>
                </a:gridCol>
                <a:gridCol w="329184">
                  <a:extLst>
                    <a:ext uri="{9D8B030D-6E8A-4147-A177-3AD203B41FA5}">
                      <a16:colId xmlns:a16="http://schemas.microsoft.com/office/drawing/2014/main" val="59489771"/>
                    </a:ext>
                  </a:extLst>
                </a:gridCol>
                <a:gridCol w="329184">
                  <a:extLst>
                    <a:ext uri="{9D8B030D-6E8A-4147-A177-3AD203B41FA5}">
                      <a16:colId xmlns:a16="http://schemas.microsoft.com/office/drawing/2014/main" val="3670379476"/>
                    </a:ext>
                  </a:extLst>
                </a:gridCol>
                <a:gridCol w="329184">
                  <a:extLst>
                    <a:ext uri="{9D8B030D-6E8A-4147-A177-3AD203B41FA5}">
                      <a16:colId xmlns:a16="http://schemas.microsoft.com/office/drawing/2014/main" val="1822299469"/>
                    </a:ext>
                  </a:extLst>
                </a:gridCol>
                <a:gridCol w="329184">
                  <a:extLst>
                    <a:ext uri="{9D8B030D-6E8A-4147-A177-3AD203B41FA5}">
                      <a16:colId xmlns:a16="http://schemas.microsoft.com/office/drawing/2014/main" val="3293598992"/>
                    </a:ext>
                  </a:extLst>
                </a:gridCol>
                <a:gridCol w="329184">
                  <a:extLst>
                    <a:ext uri="{9D8B030D-6E8A-4147-A177-3AD203B41FA5}">
                      <a16:colId xmlns:a16="http://schemas.microsoft.com/office/drawing/2014/main" val="745379312"/>
                    </a:ext>
                  </a:extLst>
                </a:gridCol>
                <a:gridCol w="370332">
                  <a:extLst>
                    <a:ext uri="{9D8B030D-6E8A-4147-A177-3AD203B41FA5}">
                      <a16:colId xmlns:a16="http://schemas.microsoft.com/office/drawing/2014/main" val="2122899442"/>
                    </a:ext>
                  </a:extLst>
                </a:gridCol>
                <a:gridCol w="370332">
                  <a:extLst>
                    <a:ext uri="{9D8B030D-6E8A-4147-A177-3AD203B41FA5}">
                      <a16:colId xmlns:a16="http://schemas.microsoft.com/office/drawing/2014/main" val="1009175812"/>
                    </a:ext>
                  </a:extLst>
                </a:gridCol>
                <a:gridCol w="329184">
                  <a:extLst>
                    <a:ext uri="{9D8B030D-6E8A-4147-A177-3AD203B41FA5}">
                      <a16:colId xmlns:a16="http://schemas.microsoft.com/office/drawing/2014/main" val="2605559270"/>
                    </a:ext>
                  </a:extLst>
                </a:gridCol>
                <a:gridCol w="329184">
                  <a:extLst>
                    <a:ext uri="{9D8B030D-6E8A-4147-A177-3AD203B41FA5}">
                      <a16:colId xmlns:a16="http://schemas.microsoft.com/office/drawing/2014/main" val="2126238501"/>
                    </a:ext>
                  </a:extLst>
                </a:gridCol>
                <a:gridCol w="370332">
                  <a:extLst>
                    <a:ext uri="{9D8B030D-6E8A-4147-A177-3AD203B41FA5}">
                      <a16:colId xmlns:a16="http://schemas.microsoft.com/office/drawing/2014/main" val="865458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269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20:15:00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067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2. Handball-Bundesliga - 2018-02-12 19:11:13 </a:t>
                      </a:r>
                      <a:r>
                        <a:rPr kumimoji="0" lang="en-US" sz="1000" b="0" i="0" u="none" strike="noStrike" kern="1200" cap="none" spc="0" normalizeH="0" baseline="0" noProof="0">
                          <a:ln>
                            <a:noFill/>
                          </a:ln>
                          <a:solidFill>
                            <a:prstClr val="black"/>
                          </a:solidFill>
                          <a:effectLst/>
                          <a:uLnTx/>
                          <a:uFillTx/>
                          <a:latin typeface="+mn-lt"/>
                          <a:ea typeface="+mn-ea"/>
                          <a:cs typeface="+mn-cs"/>
                        </a:rPr>
                        <a:t> 
 Diese 7️⃣️ Jungs waren in der Winterpause wohl besonders fleißig 😏🏋️‍♂️
HSG Nordhorn-Lingen ASV Hamm-Westfalen TV Emsdetten DJK Rimpar Wölfe Wilhelmshavener HV e.V. VfL Eintracht Hagen HG Saarlouis -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00806609"/>
                  </a:ext>
                </a:extLst>
              </a:tr>
            </a:tbl>
          </a:graphicData>
        </a:graphic>
      </p:graphicFrame>
      <p:sp>
        <p:nvSpPr>
          <p:cNvPr id="4" name="Text Placeholder 3">
            <a:extLst>
              <a:ext uri="{FF2B5EF4-FFF2-40B4-BE49-F238E27FC236}">
                <a16:creationId xmlns:a16="http://schemas.microsoft.com/office/drawing/2014/main" id="{E228E7B5-0D14-4FB1-B1F2-37E794F882B7}"/>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385030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0CF0E-862E-4F31-B275-E0C04CA33052}"/>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965B3FDD-C5E9-41AA-8471-62260C937AEE}"/>
              </a:ext>
            </a:extLst>
          </p:cNvPr>
          <p:cNvGraphicFramePr>
            <a:graphicFrameLocks noGrp="1"/>
          </p:cNvGraphicFramePr>
          <p:nvPr>
            <p:ph type="tbl" sz="quarter" idx="13"/>
            <p:extLst>
              <p:ext uri="{D42A27DB-BD31-4B8C-83A1-F6EECF244321}">
                <p14:modId xmlns:p14="http://schemas.microsoft.com/office/powerpoint/2010/main" val="3617817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94527627"/>
                    </a:ext>
                  </a:extLst>
                </a:gridCol>
                <a:gridCol w="370332">
                  <a:extLst>
                    <a:ext uri="{9D8B030D-6E8A-4147-A177-3AD203B41FA5}">
                      <a16:colId xmlns:a16="http://schemas.microsoft.com/office/drawing/2014/main" val="2512830479"/>
                    </a:ext>
                  </a:extLst>
                </a:gridCol>
                <a:gridCol w="370332">
                  <a:extLst>
                    <a:ext uri="{9D8B030D-6E8A-4147-A177-3AD203B41FA5}">
                      <a16:colId xmlns:a16="http://schemas.microsoft.com/office/drawing/2014/main" val="4108446058"/>
                    </a:ext>
                  </a:extLst>
                </a:gridCol>
                <a:gridCol w="370332">
                  <a:extLst>
                    <a:ext uri="{9D8B030D-6E8A-4147-A177-3AD203B41FA5}">
                      <a16:colId xmlns:a16="http://schemas.microsoft.com/office/drawing/2014/main" val="1370277818"/>
                    </a:ext>
                  </a:extLst>
                </a:gridCol>
                <a:gridCol w="329184">
                  <a:extLst>
                    <a:ext uri="{9D8B030D-6E8A-4147-A177-3AD203B41FA5}">
                      <a16:colId xmlns:a16="http://schemas.microsoft.com/office/drawing/2014/main" val="2545666166"/>
                    </a:ext>
                  </a:extLst>
                </a:gridCol>
                <a:gridCol w="329184">
                  <a:extLst>
                    <a:ext uri="{9D8B030D-6E8A-4147-A177-3AD203B41FA5}">
                      <a16:colId xmlns:a16="http://schemas.microsoft.com/office/drawing/2014/main" val="3229624074"/>
                    </a:ext>
                  </a:extLst>
                </a:gridCol>
                <a:gridCol w="329184">
                  <a:extLst>
                    <a:ext uri="{9D8B030D-6E8A-4147-A177-3AD203B41FA5}">
                      <a16:colId xmlns:a16="http://schemas.microsoft.com/office/drawing/2014/main" val="2880517099"/>
                    </a:ext>
                  </a:extLst>
                </a:gridCol>
                <a:gridCol w="329184">
                  <a:extLst>
                    <a:ext uri="{9D8B030D-6E8A-4147-A177-3AD203B41FA5}">
                      <a16:colId xmlns:a16="http://schemas.microsoft.com/office/drawing/2014/main" val="1987930573"/>
                    </a:ext>
                  </a:extLst>
                </a:gridCol>
                <a:gridCol w="329184">
                  <a:extLst>
                    <a:ext uri="{9D8B030D-6E8A-4147-A177-3AD203B41FA5}">
                      <a16:colId xmlns:a16="http://schemas.microsoft.com/office/drawing/2014/main" val="1304385159"/>
                    </a:ext>
                  </a:extLst>
                </a:gridCol>
                <a:gridCol w="329184">
                  <a:extLst>
                    <a:ext uri="{9D8B030D-6E8A-4147-A177-3AD203B41FA5}">
                      <a16:colId xmlns:a16="http://schemas.microsoft.com/office/drawing/2014/main" val="297412967"/>
                    </a:ext>
                  </a:extLst>
                </a:gridCol>
                <a:gridCol w="329184">
                  <a:extLst>
                    <a:ext uri="{9D8B030D-6E8A-4147-A177-3AD203B41FA5}">
                      <a16:colId xmlns:a16="http://schemas.microsoft.com/office/drawing/2014/main" val="2892093590"/>
                    </a:ext>
                  </a:extLst>
                </a:gridCol>
                <a:gridCol w="329184">
                  <a:extLst>
                    <a:ext uri="{9D8B030D-6E8A-4147-A177-3AD203B41FA5}">
                      <a16:colId xmlns:a16="http://schemas.microsoft.com/office/drawing/2014/main" val="2938498076"/>
                    </a:ext>
                  </a:extLst>
                </a:gridCol>
                <a:gridCol w="329184">
                  <a:extLst>
                    <a:ext uri="{9D8B030D-6E8A-4147-A177-3AD203B41FA5}">
                      <a16:colId xmlns:a16="http://schemas.microsoft.com/office/drawing/2014/main" val="3426581564"/>
                    </a:ext>
                  </a:extLst>
                </a:gridCol>
                <a:gridCol w="370332">
                  <a:extLst>
                    <a:ext uri="{9D8B030D-6E8A-4147-A177-3AD203B41FA5}">
                      <a16:colId xmlns:a16="http://schemas.microsoft.com/office/drawing/2014/main" val="3049659989"/>
                    </a:ext>
                  </a:extLst>
                </a:gridCol>
                <a:gridCol w="370332">
                  <a:extLst>
                    <a:ext uri="{9D8B030D-6E8A-4147-A177-3AD203B41FA5}">
                      <a16:colId xmlns:a16="http://schemas.microsoft.com/office/drawing/2014/main" val="3460941675"/>
                    </a:ext>
                  </a:extLst>
                </a:gridCol>
                <a:gridCol w="329184">
                  <a:extLst>
                    <a:ext uri="{9D8B030D-6E8A-4147-A177-3AD203B41FA5}">
                      <a16:colId xmlns:a16="http://schemas.microsoft.com/office/drawing/2014/main" val="934903222"/>
                    </a:ext>
                  </a:extLst>
                </a:gridCol>
                <a:gridCol w="329184">
                  <a:extLst>
                    <a:ext uri="{9D8B030D-6E8A-4147-A177-3AD203B41FA5}">
                      <a16:colId xmlns:a16="http://schemas.microsoft.com/office/drawing/2014/main" val="1305944459"/>
                    </a:ext>
                  </a:extLst>
                </a:gridCol>
                <a:gridCol w="370332">
                  <a:extLst>
                    <a:ext uri="{9D8B030D-6E8A-4147-A177-3AD203B41FA5}">
                      <a16:colId xmlns:a16="http://schemas.microsoft.com/office/drawing/2014/main" val="4185555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7661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18:03:26 </a:t>
                      </a:r>
                      <a:r>
                        <a:rPr kumimoji="0" lang="en-US" sz="1000" b="0" i="0" u="none" strike="noStrike" kern="1200" cap="none" spc="0" normalizeH="0" baseline="0" noProof="0">
                          <a:ln>
                            <a:noFill/>
                          </a:ln>
                          <a:solidFill>
                            <a:prstClr val="black"/>
                          </a:solidFill>
                          <a:effectLst/>
                          <a:uLnTx/>
                          <a:uFillTx/>
                          <a:latin typeface="+mn-lt"/>
                          <a:ea typeface="+mn-ea"/>
                          <a:cs typeface="+mn-cs"/>
                        </a:rPr>
                        <a:t> 
 📍🏆 Copa del Rey final at Wanda Metropolitano in Madrid (21 April)
📍🏆 El Wanda Metropolitano acogerá la final de la Copa 2018 (21 de abril)
📍🏆 El Wanda Metropolitano, seu de la final de la Copa (21 d’abril)
🔵🔴 #ForçaBarça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02415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2. Handball-Bundesliga - 2018-02-12 18:00:00 </a:t>
                      </a:r>
                      <a:r>
                        <a:rPr kumimoji="0" lang="de-DE" sz="1000" b="0" i="0" u="none" strike="noStrike" kern="1200" cap="none" spc="0" normalizeH="0" baseline="0" noProof="0">
                          <a:ln>
                            <a:noFill/>
                          </a:ln>
                          <a:solidFill>
                            <a:prstClr val="black"/>
                          </a:solidFill>
                          <a:effectLst/>
                          <a:uLnTx/>
                          <a:uFillTx/>
                          <a:latin typeface="+mn-lt"/>
                          <a:ea typeface="+mn-ea"/>
                          <a:cs typeface="+mn-cs"/>
                        </a:rPr>
                        <a:t> 
 Was ist das für ein verrücktes Aufstiegsrennen?!
Die SG BBM Bietigheim strauchelt und schon ist die Konkurrenz wieder da 😯
Wer spielt nächste Saison in der #DKBHBL?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60862271"/>
                  </a:ext>
                </a:extLst>
              </a:tr>
            </a:tbl>
          </a:graphicData>
        </a:graphic>
      </p:graphicFrame>
      <p:sp>
        <p:nvSpPr>
          <p:cNvPr id="4" name="Text Placeholder 3">
            <a:extLst>
              <a:ext uri="{FF2B5EF4-FFF2-40B4-BE49-F238E27FC236}">
                <a16:creationId xmlns:a16="http://schemas.microsoft.com/office/drawing/2014/main" id="{8FA1CFEE-957B-4C12-94F1-ECE4D9B5A33C}"/>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2911767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B8A5-4495-4001-83D8-762BDE00A0E0}"/>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F848D57D-90C0-40C7-885C-28318D6EB06A}"/>
              </a:ext>
            </a:extLst>
          </p:cNvPr>
          <p:cNvGraphicFramePr>
            <a:graphicFrameLocks noGrp="1"/>
          </p:cNvGraphicFramePr>
          <p:nvPr>
            <p:ph type="tbl" sz="quarter" idx="13"/>
            <p:extLst>
              <p:ext uri="{D42A27DB-BD31-4B8C-83A1-F6EECF244321}">
                <p14:modId xmlns:p14="http://schemas.microsoft.com/office/powerpoint/2010/main" val="385118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46206400"/>
                    </a:ext>
                  </a:extLst>
                </a:gridCol>
                <a:gridCol w="370332">
                  <a:extLst>
                    <a:ext uri="{9D8B030D-6E8A-4147-A177-3AD203B41FA5}">
                      <a16:colId xmlns:a16="http://schemas.microsoft.com/office/drawing/2014/main" val="775819285"/>
                    </a:ext>
                  </a:extLst>
                </a:gridCol>
                <a:gridCol w="370332">
                  <a:extLst>
                    <a:ext uri="{9D8B030D-6E8A-4147-A177-3AD203B41FA5}">
                      <a16:colId xmlns:a16="http://schemas.microsoft.com/office/drawing/2014/main" val="4007398122"/>
                    </a:ext>
                  </a:extLst>
                </a:gridCol>
                <a:gridCol w="370332">
                  <a:extLst>
                    <a:ext uri="{9D8B030D-6E8A-4147-A177-3AD203B41FA5}">
                      <a16:colId xmlns:a16="http://schemas.microsoft.com/office/drawing/2014/main" val="3341102363"/>
                    </a:ext>
                  </a:extLst>
                </a:gridCol>
                <a:gridCol w="329184">
                  <a:extLst>
                    <a:ext uri="{9D8B030D-6E8A-4147-A177-3AD203B41FA5}">
                      <a16:colId xmlns:a16="http://schemas.microsoft.com/office/drawing/2014/main" val="772030778"/>
                    </a:ext>
                  </a:extLst>
                </a:gridCol>
                <a:gridCol w="329184">
                  <a:extLst>
                    <a:ext uri="{9D8B030D-6E8A-4147-A177-3AD203B41FA5}">
                      <a16:colId xmlns:a16="http://schemas.microsoft.com/office/drawing/2014/main" val="2768292450"/>
                    </a:ext>
                  </a:extLst>
                </a:gridCol>
                <a:gridCol w="329184">
                  <a:extLst>
                    <a:ext uri="{9D8B030D-6E8A-4147-A177-3AD203B41FA5}">
                      <a16:colId xmlns:a16="http://schemas.microsoft.com/office/drawing/2014/main" val="2178298446"/>
                    </a:ext>
                  </a:extLst>
                </a:gridCol>
                <a:gridCol w="329184">
                  <a:extLst>
                    <a:ext uri="{9D8B030D-6E8A-4147-A177-3AD203B41FA5}">
                      <a16:colId xmlns:a16="http://schemas.microsoft.com/office/drawing/2014/main" val="2434429775"/>
                    </a:ext>
                  </a:extLst>
                </a:gridCol>
                <a:gridCol w="329184">
                  <a:extLst>
                    <a:ext uri="{9D8B030D-6E8A-4147-A177-3AD203B41FA5}">
                      <a16:colId xmlns:a16="http://schemas.microsoft.com/office/drawing/2014/main" val="2316651203"/>
                    </a:ext>
                  </a:extLst>
                </a:gridCol>
                <a:gridCol w="329184">
                  <a:extLst>
                    <a:ext uri="{9D8B030D-6E8A-4147-A177-3AD203B41FA5}">
                      <a16:colId xmlns:a16="http://schemas.microsoft.com/office/drawing/2014/main" val="2357886320"/>
                    </a:ext>
                  </a:extLst>
                </a:gridCol>
                <a:gridCol w="329184">
                  <a:extLst>
                    <a:ext uri="{9D8B030D-6E8A-4147-A177-3AD203B41FA5}">
                      <a16:colId xmlns:a16="http://schemas.microsoft.com/office/drawing/2014/main" val="3794447106"/>
                    </a:ext>
                  </a:extLst>
                </a:gridCol>
                <a:gridCol w="329184">
                  <a:extLst>
                    <a:ext uri="{9D8B030D-6E8A-4147-A177-3AD203B41FA5}">
                      <a16:colId xmlns:a16="http://schemas.microsoft.com/office/drawing/2014/main" val="2455208728"/>
                    </a:ext>
                  </a:extLst>
                </a:gridCol>
                <a:gridCol w="329184">
                  <a:extLst>
                    <a:ext uri="{9D8B030D-6E8A-4147-A177-3AD203B41FA5}">
                      <a16:colId xmlns:a16="http://schemas.microsoft.com/office/drawing/2014/main" val="390745705"/>
                    </a:ext>
                  </a:extLst>
                </a:gridCol>
                <a:gridCol w="370332">
                  <a:extLst>
                    <a:ext uri="{9D8B030D-6E8A-4147-A177-3AD203B41FA5}">
                      <a16:colId xmlns:a16="http://schemas.microsoft.com/office/drawing/2014/main" val="276804009"/>
                    </a:ext>
                  </a:extLst>
                </a:gridCol>
                <a:gridCol w="370332">
                  <a:extLst>
                    <a:ext uri="{9D8B030D-6E8A-4147-A177-3AD203B41FA5}">
                      <a16:colId xmlns:a16="http://schemas.microsoft.com/office/drawing/2014/main" val="3510897195"/>
                    </a:ext>
                  </a:extLst>
                </a:gridCol>
                <a:gridCol w="329184">
                  <a:extLst>
                    <a:ext uri="{9D8B030D-6E8A-4147-A177-3AD203B41FA5}">
                      <a16:colId xmlns:a16="http://schemas.microsoft.com/office/drawing/2014/main" val="3192375828"/>
                    </a:ext>
                  </a:extLst>
                </a:gridCol>
                <a:gridCol w="329184">
                  <a:extLst>
                    <a:ext uri="{9D8B030D-6E8A-4147-A177-3AD203B41FA5}">
                      <a16:colId xmlns:a16="http://schemas.microsoft.com/office/drawing/2014/main" val="1114745782"/>
                    </a:ext>
                  </a:extLst>
                </a:gridCol>
                <a:gridCol w="370332">
                  <a:extLst>
                    <a:ext uri="{9D8B030D-6E8A-4147-A177-3AD203B41FA5}">
                      <a16:colId xmlns:a16="http://schemas.microsoft.com/office/drawing/2014/main" val="2294430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986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16:00:00 </a:t>
                      </a:r>
                      <a:r>
                        <a:rPr kumimoji="0" lang="en-US" sz="1000" b="0" i="0" u="none" strike="noStrike" kern="1200" cap="none" spc="0" normalizeH="0" baseline="0" noProof="0">
                          <a:ln>
                            <a:noFill/>
                          </a:ln>
                          <a:solidFill>
                            <a:prstClr val="black"/>
                          </a:solidFill>
                          <a:effectLst/>
                          <a:uLnTx/>
                          <a:uFillTx/>
                          <a:latin typeface="+mn-lt"/>
                          <a:ea typeface="+mn-ea"/>
                          <a:cs typeface="+mn-cs"/>
                        </a:rPr>
                        <a:t> 
 🏆 Leo Messi's conduct and fair play on and off the field have been recognised by the Barça Players' Association! 👏
🏆 La actitud y el juego limpio de Leo Messi, reconocidos por la Agrupació Barça Jugadors. ¡Enhorabuena, Leo! 👏
🏆 L’actitud i el joc net de Messi, reconeguts per l'Agrupació Barça Jugadors. Enhorabona, Leo!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37801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quintly - 2018-02-12 16:00:00 </a:t>
                      </a:r>
                      <a:r>
                        <a:rPr kumimoji="0" lang="en-US" sz="1000" b="0" i="0" u="none" strike="noStrike" kern="1200" cap="none" spc="0" normalizeH="0" baseline="0" noProof="0">
                          <a:ln>
                            <a:noFill/>
                          </a:ln>
                          <a:solidFill>
                            <a:prstClr val="black"/>
                          </a:solidFill>
                          <a:effectLst/>
                          <a:uLnTx/>
                          <a:uFillTx/>
                          <a:latin typeface="+mn-lt"/>
                          <a:ea typeface="+mn-ea"/>
                          <a:cs typeface="+mn-cs"/>
                        </a:rPr>
                        <a:t> 
 We visited the SaaStr Annual 2018 in San Francisco last week, one of the leading conferences for SaaS businesses. Our CEO and co-founder Alexander Peiniger wrote down some thoughts about the event on his blog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08077511"/>
                  </a:ext>
                </a:extLst>
              </a:tr>
            </a:tbl>
          </a:graphicData>
        </a:graphic>
      </p:graphicFrame>
      <p:sp>
        <p:nvSpPr>
          <p:cNvPr id="4" name="Text Placeholder 3">
            <a:extLst>
              <a:ext uri="{FF2B5EF4-FFF2-40B4-BE49-F238E27FC236}">
                <a16:creationId xmlns:a16="http://schemas.microsoft.com/office/drawing/2014/main" id="{0AFB13B9-FF51-4B7C-9209-33987CCBF234}"/>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129801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CFB6B-099A-449C-A550-FC283AD2C9C5}"/>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A1724A40-61D6-4EC0-994A-1B46296BA841}"/>
              </a:ext>
            </a:extLst>
          </p:cNvPr>
          <p:cNvGraphicFramePr>
            <a:graphicFrameLocks noGrp="1"/>
          </p:cNvGraphicFramePr>
          <p:nvPr>
            <p:ph type="tbl" sz="quarter" idx="13"/>
            <p:extLst>
              <p:ext uri="{D42A27DB-BD31-4B8C-83A1-F6EECF244321}">
                <p14:modId xmlns:p14="http://schemas.microsoft.com/office/powerpoint/2010/main" val="2824699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1887117"/>
                    </a:ext>
                  </a:extLst>
                </a:gridCol>
                <a:gridCol w="370332">
                  <a:extLst>
                    <a:ext uri="{9D8B030D-6E8A-4147-A177-3AD203B41FA5}">
                      <a16:colId xmlns:a16="http://schemas.microsoft.com/office/drawing/2014/main" val="2846345258"/>
                    </a:ext>
                  </a:extLst>
                </a:gridCol>
                <a:gridCol w="370332">
                  <a:extLst>
                    <a:ext uri="{9D8B030D-6E8A-4147-A177-3AD203B41FA5}">
                      <a16:colId xmlns:a16="http://schemas.microsoft.com/office/drawing/2014/main" val="2616817146"/>
                    </a:ext>
                  </a:extLst>
                </a:gridCol>
                <a:gridCol w="370332">
                  <a:extLst>
                    <a:ext uri="{9D8B030D-6E8A-4147-A177-3AD203B41FA5}">
                      <a16:colId xmlns:a16="http://schemas.microsoft.com/office/drawing/2014/main" val="1388795825"/>
                    </a:ext>
                  </a:extLst>
                </a:gridCol>
                <a:gridCol w="329184">
                  <a:extLst>
                    <a:ext uri="{9D8B030D-6E8A-4147-A177-3AD203B41FA5}">
                      <a16:colId xmlns:a16="http://schemas.microsoft.com/office/drawing/2014/main" val="2537654461"/>
                    </a:ext>
                  </a:extLst>
                </a:gridCol>
                <a:gridCol w="329184">
                  <a:extLst>
                    <a:ext uri="{9D8B030D-6E8A-4147-A177-3AD203B41FA5}">
                      <a16:colId xmlns:a16="http://schemas.microsoft.com/office/drawing/2014/main" val="101727716"/>
                    </a:ext>
                  </a:extLst>
                </a:gridCol>
                <a:gridCol w="329184">
                  <a:extLst>
                    <a:ext uri="{9D8B030D-6E8A-4147-A177-3AD203B41FA5}">
                      <a16:colId xmlns:a16="http://schemas.microsoft.com/office/drawing/2014/main" val="1030146641"/>
                    </a:ext>
                  </a:extLst>
                </a:gridCol>
                <a:gridCol w="329184">
                  <a:extLst>
                    <a:ext uri="{9D8B030D-6E8A-4147-A177-3AD203B41FA5}">
                      <a16:colId xmlns:a16="http://schemas.microsoft.com/office/drawing/2014/main" val="2164172397"/>
                    </a:ext>
                  </a:extLst>
                </a:gridCol>
                <a:gridCol w="329184">
                  <a:extLst>
                    <a:ext uri="{9D8B030D-6E8A-4147-A177-3AD203B41FA5}">
                      <a16:colId xmlns:a16="http://schemas.microsoft.com/office/drawing/2014/main" val="392707895"/>
                    </a:ext>
                  </a:extLst>
                </a:gridCol>
                <a:gridCol w="329184">
                  <a:extLst>
                    <a:ext uri="{9D8B030D-6E8A-4147-A177-3AD203B41FA5}">
                      <a16:colId xmlns:a16="http://schemas.microsoft.com/office/drawing/2014/main" val="3789569637"/>
                    </a:ext>
                  </a:extLst>
                </a:gridCol>
                <a:gridCol w="329184">
                  <a:extLst>
                    <a:ext uri="{9D8B030D-6E8A-4147-A177-3AD203B41FA5}">
                      <a16:colId xmlns:a16="http://schemas.microsoft.com/office/drawing/2014/main" val="750713193"/>
                    </a:ext>
                  </a:extLst>
                </a:gridCol>
                <a:gridCol w="329184">
                  <a:extLst>
                    <a:ext uri="{9D8B030D-6E8A-4147-A177-3AD203B41FA5}">
                      <a16:colId xmlns:a16="http://schemas.microsoft.com/office/drawing/2014/main" val="4228621640"/>
                    </a:ext>
                  </a:extLst>
                </a:gridCol>
                <a:gridCol w="329184">
                  <a:extLst>
                    <a:ext uri="{9D8B030D-6E8A-4147-A177-3AD203B41FA5}">
                      <a16:colId xmlns:a16="http://schemas.microsoft.com/office/drawing/2014/main" val="3086127344"/>
                    </a:ext>
                  </a:extLst>
                </a:gridCol>
                <a:gridCol w="370332">
                  <a:extLst>
                    <a:ext uri="{9D8B030D-6E8A-4147-A177-3AD203B41FA5}">
                      <a16:colId xmlns:a16="http://schemas.microsoft.com/office/drawing/2014/main" val="3926350259"/>
                    </a:ext>
                  </a:extLst>
                </a:gridCol>
                <a:gridCol w="370332">
                  <a:extLst>
                    <a:ext uri="{9D8B030D-6E8A-4147-A177-3AD203B41FA5}">
                      <a16:colId xmlns:a16="http://schemas.microsoft.com/office/drawing/2014/main" val="1992671526"/>
                    </a:ext>
                  </a:extLst>
                </a:gridCol>
                <a:gridCol w="329184">
                  <a:extLst>
                    <a:ext uri="{9D8B030D-6E8A-4147-A177-3AD203B41FA5}">
                      <a16:colId xmlns:a16="http://schemas.microsoft.com/office/drawing/2014/main" val="2195344984"/>
                    </a:ext>
                  </a:extLst>
                </a:gridCol>
                <a:gridCol w="329184">
                  <a:extLst>
                    <a:ext uri="{9D8B030D-6E8A-4147-A177-3AD203B41FA5}">
                      <a16:colId xmlns:a16="http://schemas.microsoft.com/office/drawing/2014/main" val="1342047516"/>
                    </a:ext>
                  </a:extLst>
                </a:gridCol>
                <a:gridCol w="370332">
                  <a:extLst>
                    <a:ext uri="{9D8B030D-6E8A-4147-A177-3AD203B41FA5}">
                      <a16:colId xmlns:a16="http://schemas.microsoft.com/office/drawing/2014/main" val="214716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95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2. Handball-Bundesliga - 2018-02-12 15:15:00 </a:t>
                      </a:r>
                      <a:r>
                        <a:rPr kumimoji="0" lang="de-DE" sz="1000" b="0" i="0" u="none" strike="noStrike" kern="1200" cap="none" spc="0" normalizeH="0" baseline="0" noProof="0">
                          <a:ln>
                            <a:noFill/>
                          </a:ln>
                          <a:solidFill>
                            <a:prstClr val="black"/>
                          </a:solidFill>
                          <a:effectLst/>
                          <a:uLnTx/>
                          <a:uFillTx/>
                          <a:latin typeface="+mn-lt"/>
                          <a:ea typeface="+mn-ea"/>
                          <a:cs typeface="+mn-cs"/>
                        </a:rPr>
                        <a:t> 
 Unstoppable!
Der Topscorer des 21. Spieltages ist 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5314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- 2018-02-12 13:35:01 </a:t>
                      </a:r>
                      <a:r>
                        <a:rPr kumimoji="0" lang="en-US" sz="1000" b="0" i="0" u="none" strike="noStrike" kern="1200" cap="none" spc="0" normalizeH="0" baseline="0" noProof="0">
                          <a:ln>
                            <a:noFill/>
                          </a:ln>
                          <a:solidFill>
                            <a:prstClr val="black"/>
                          </a:solidFill>
                          <a:effectLst/>
                          <a:uLnTx/>
                          <a:uFillTx/>
                          <a:latin typeface="+mn-lt"/>
                          <a:ea typeface="+mn-ea"/>
                          <a:cs typeface="+mn-cs"/>
                        </a:rPr>
                        <a:t> 
 Happy Moments of the Month, presented by Boulanger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78925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2. Handball-Bundesliga - 2018-02-12 13:14:46 </a:t>
                      </a:r>
                      <a:r>
                        <a:rPr kumimoji="0" lang="sv-SE" sz="1000" b="0" i="0" u="none" strike="noStrike" kern="1200" cap="none" spc="0" normalizeH="0" baseline="0" noProof="0">
                          <a:ln>
                            <a:noFill/>
                          </a:ln>
                          <a:solidFill>
                            <a:prstClr val="black"/>
                          </a:solidFill>
                          <a:effectLst/>
                          <a:uLnTx/>
                          <a:uFillTx/>
                          <a:latin typeface="+mn-lt"/>
                          <a:ea typeface="+mn-ea"/>
                          <a:cs typeface="+mn-cs"/>
                        </a:rPr>
                        <a:t> 
 🚨 Buzzerbeater-Alarm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58235634"/>
                  </a:ext>
                </a:extLst>
              </a:tr>
            </a:tbl>
          </a:graphicData>
        </a:graphic>
      </p:graphicFrame>
      <p:sp>
        <p:nvSpPr>
          <p:cNvPr id="4" name="Text Placeholder 3">
            <a:extLst>
              <a:ext uri="{FF2B5EF4-FFF2-40B4-BE49-F238E27FC236}">
                <a16:creationId xmlns:a16="http://schemas.microsoft.com/office/drawing/2014/main" id="{7F5E522A-B176-4113-8F54-ECBF12E40D71}"/>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77277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72A12-83E2-453A-B8AE-8E992DA5166E}"/>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994664BC-4346-41FA-B111-EB1FC2493CC4}"/>
              </a:ext>
            </a:extLst>
          </p:cNvPr>
          <p:cNvGraphicFramePr>
            <a:graphicFrameLocks noGrp="1"/>
          </p:cNvGraphicFramePr>
          <p:nvPr>
            <p:ph type="tbl" sz="quarter" idx="13"/>
            <p:extLst>
              <p:ext uri="{D42A27DB-BD31-4B8C-83A1-F6EECF244321}">
                <p14:modId xmlns:p14="http://schemas.microsoft.com/office/powerpoint/2010/main" val="2047012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9388186"/>
                    </a:ext>
                  </a:extLst>
                </a:gridCol>
                <a:gridCol w="370332">
                  <a:extLst>
                    <a:ext uri="{9D8B030D-6E8A-4147-A177-3AD203B41FA5}">
                      <a16:colId xmlns:a16="http://schemas.microsoft.com/office/drawing/2014/main" val="899312374"/>
                    </a:ext>
                  </a:extLst>
                </a:gridCol>
                <a:gridCol w="370332">
                  <a:extLst>
                    <a:ext uri="{9D8B030D-6E8A-4147-A177-3AD203B41FA5}">
                      <a16:colId xmlns:a16="http://schemas.microsoft.com/office/drawing/2014/main" val="1663871608"/>
                    </a:ext>
                  </a:extLst>
                </a:gridCol>
                <a:gridCol w="370332">
                  <a:extLst>
                    <a:ext uri="{9D8B030D-6E8A-4147-A177-3AD203B41FA5}">
                      <a16:colId xmlns:a16="http://schemas.microsoft.com/office/drawing/2014/main" val="1578972969"/>
                    </a:ext>
                  </a:extLst>
                </a:gridCol>
                <a:gridCol w="329184">
                  <a:extLst>
                    <a:ext uri="{9D8B030D-6E8A-4147-A177-3AD203B41FA5}">
                      <a16:colId xmlns:a16="http://schemas.microsoft.com/office/drawing/2014/main" val="2283989970"/>
                    </a:ext>
                  </a:extLst>
                </a:gridCol>
                <a:gridCol w="329184">
                  <a:extLst>
                    <a:ext uri="{9D8B030D-6E8A-4147-A177-3AD203B41FA5}">
                      <a16:colId xmlns:a16="http://schemas.microsoft.com/office/drawing/2014/main" val="1674864191"/>
                    </a:ext>
                  </a:extLst>
                </a:gridCol>
                <a:gridCol w="329184">
                  <a:extLst>
                    <a:ext uri="{9D8B030D-6E8A-4147-A177-3AD203B41FA5}">
                      <a16:colId xmlns:a16="http://schemas.microsoft.com/office/drawing/2014/main" val="1826825931"/>
                    </a:ext>
                  </a:extLst>
                </a:gridCol>
                <a:gridCol w="329184">
                  <a:extLst>
                    <a:ext uri="{9D8B030D-6E8A-4147-A177-3AD203B41FA5}">
                      <a16:colId xmlns:a16="http://schemas.microsoft.com/office/drawing/2014/main" val="504262831"/>
                    </a:ext>
                  </a:extLst>
                </a:gridCol>
                <a:gridCol w="329184">
                  <a:extLst>
                    <a:ext uri="{9D8B030D-6E8A-4147-A177-3AD203B41FA5}">
                      <a16:colId xmlns:a16="http://schemas.microsoft.com/office/drawing/2014/main" val="2711399604"/>
                    </a:ext>
                  </a:extLst>
                </a:gridCol>
                <a:gridCol w="329184">
                  <a:extLst>
                    <a:ext uri="{9D8B030D-6E8A-4147-A177-3AD203B41FA5}">
                      <a16:colId xmlns:a16="http://schemas.microsoft.com/office/drawing/2014/main" val="762367721"/>
                    </a:ext>
                  </a:extLst>
                </a:gridCol>
                <a:gridCol w="329184">
                  <a:extLst>
                    <a:ext uri="{9D8B030D-6E8A-4147-A177-3AD203B41FA5}">
                      <a16:colId xmlns:a16="http://schemas.microsoft.com/office/drawing/2014/main" val="2594853266"/>
                    </a:ext>
                  </a:extLst>
                </a:gridCol>
                <a:gridCol w="329184">
                  <a:extLst>
                    <a:ext uri="{9D8B030D-6E8A-4147-A177-3AD203B41FA5}">
                      <a16:colId xmlns:a16="http://schemas.microsoft.com/office/drawing/2014/main" val="1767815366"/>
                    </a:ext>
                  </a:extLst>
                </a:gridCol>
                <a:gridCol w="329184">
                  <a:extLst>
                    <a:ext uri="{9D8B030D-6E8A-4147-A177-3AD203B41FA5}">
                      <a16:colId xmlns:a16="http://schemas.microsoft.com/office/drawing/2014/main" val="22709467"/>
                    </a:ext>
                  </a:extLst>
                </a:gridCol>
                <a:gridCol w="370332">
                  <a:extLst>
                    <a:ext uri="{9D8B030D-6E8A-4147-A177-3AD203B41FA5}">
                      <a16:colId xmlns:a16="http://schemas.microsoft.com/office/drawing/2014/main" val="2851158795"/>
                    </a:ext>
                  </a:extLst>
                </a:gridCol>
                <a:gridCol w="370332">
                  <a:extLst>
                    <a:ext uri="{9D8B030D-6E8A-4147-A177-3AD203B41FA5}">
                      <a16:colId xmlns:a16="http://schemas.microsoft.com/office/drawing/2014/main" val="800164653"/>
                    </a:ext>
                  </a:extLst>
                </a:gridCol>
                <a:gridCol w="329184">
                  <a:extLst>
                    <a:ext uri="{9D8B030D-6E8A-4147-A177-3AD203B41FA5}">
                      <a16:colId xmlns:a16="http://schemas.microsoft.com/office/drawing/2014/main" val="3523257295"/>
                    </a:ext>
                  </a:extLst>
                </a:gridCol>
                <a:gridCol w="329184">
                  <a:extLst>
                    <a:ext uri="{9D8B030D-6E8A-4147-A177-3AD203B41FA5}">
                      <a16:colId xmlns:a16="http://schemas.microsoft.com/office/drawing/2014/main" val="949167786"/>
                    </a:ext>
                  </a:extLst>
                </a:gridCol>
                <a:gridCol w="370332">
                  <a:extLst>
                    <a:ext uri="{9D8B030D-6E8A-4147-A177-3AD203B41FA5}">
                      <a16:colId xmlns:a16="http://schemas.microsoft.com/office/drawing/2014/main" val="4009604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434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2. Handball-Bundesliga - 2018-02-12 13:13:00 </a:t>
                      </a:r>
                      <a:r>
                        <a:rPr kumimoji="0" lang="de-DE" sz="1000" b="0" i="0" u="none" strike="noStrike" kern="1200" cap="none" spc="0" normalizeH="0" baseline="0" noProof="0">
                          <a:ln>
                            <a:noFill/>
                          </a:ln>
                          <a:solidFill>
                            <a:prstClr val="black"/>
                          </a:solidFill>
                          <a:effectLst/>
                          <a:uLnTx/>
                          <a:uFillTx/>
                          <a:latin typeface="+mn-lt"/>
                          <a:ea typeface="+mn-ea"/>
                          <a:cs typeface="+mn-cs"/>
                        </a:rPr>
                        <a:t> 
 Die HSG Konstanz lebt!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8796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13:00:00 </a:t>
                      </a:r>
                      <a:r>
                        <a:rPr kumimoji="0" lang="en-US" sz="1000" b="0" i="0" u="none" strike="noStrike" kern="1200" cap="none" spc="0" normalizeH="0" baseline="0" noProof="0">
                          <a:ln>
                            <a:noFill/>
                          </a:ln>
                          <a:solidFill>
                            <a:prstClr val="black"/>
                          </a:solidFill>
                          <a:effectLst/>
                          <a:uLnTx/>
                          <a:uFillTx/>
                          <a:latin typeface="+mn-lt"/>
                          <a:ea typeface="+mn-ea"/>
                          <a:cs typeface="+mn-cs"/>
                        </a:rPr>
                        <a:t> 
 👀 We look at #BarçaGetafe from the other side... 📸
👀 La otra cara del Barça-Getafe... 📸
👀 L’altra cara del Barça-Getafe...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43530481"/>
                  </a:ext>
                </a:extLst>
              </a:tr>
            </a:tbl>
          </a:graphicData>
        </a:graphic>
      </p:graphicFrame>
      <p:sp>
        <p:nvSpPr>
          <p:cNvPr id="4" name="Text Placeholder 3">
            <a:extLst>
              <a:ext uri="{FF2B5EF4-FFF2-40B4-BE49-F238E27FC236}">
                <a16:creationId xmlns:a16="http://schemas.microsoft.com/office/drawing/2014/main" id="{456A8E20-79EE-4E4F-ABB7-A2BB6F5CD1EA}"/>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2079204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3FC21-FC01-428E-A35E-102AC4801958}"/>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D524BEA7-8482-4065-A8B5-A5816C3FB237}"/>
              </a:ext>
            </a:extLst>
          </p:cNvPr>
          <p:cNvGraphicFramePr>
            <a:graphicFrameLocks noGrp="1"/>
          </p:cNvGraphicFramePr>
          <p:nvPr>
            <p:ph type="tbl" sz="quarter" idx="13"/>
            <p:extLst>
              <p:ext uri="{D42A27DB-BD31-4B8C-83A1-F6EECF244321}">
                <p14:modId xmlns:p14="http://schemas.microsoft.com/office/powerpoint/2010/main" val="1919733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1316564"/>
                    </a:ext>
                  </a:extLst>
                </a:gridCol>
                <a:gridCol w="370332">
                  <a:extLst>
                    <a:ext uri="{9D8B030D-6E8A-4147-A177-3AD203B41FA5}">
                      <a16:colId xmlns:a16="http://schemas.microsoft.com/office/drawing/2014/main" val="983290631"/>
                    </a:ext>
                  </a:extLst>
                </a:gridCol>
                <a:gridCol w="370332">
                  <a:extLst>
                    <a:ext uri="{9D8B030D-6E8A-4147-A177-3AD203B41FA5}">
                      <a16:colId xmlns:a16="http://schemas.microsoft.com/office/drawing/2014/main" val="866293709"/>
                    </a:ext>
                  </a:extLst>
                </a:gridCol>
                <a:gridCol w="370332">
                  <a:extLst>
                    <a:ext uri="{9D8B030D-6E8A-4147-A177-3AD203B41FA5}">
                      <a16:colId xmlns:a16="http://schemas.microsoft.com/office/drawing/2014/main" val="2676944211"/>
                    </a:ext>
                  </a:extLst>
                </a:gridCol>
                <a:gridCol w="329184">
                  <a:extLst>
                    <a:ext uri="{9D8B030D-6E8A-4147-A177-3AD203B41FA5}">
                      <a16:colId xmlns:a16="http://schemas.microsoft.com/office/drawing/2014/main" val="3250622703"/>
                    </a:ext>
                  </a:extLst>
                </a:gridCol>
                <a:gridCol w="329184">
                  <a:extLst>
                    <a:ext uri="{9D8B030D-6E8A-4147-A177-3AD203B41FA5}">
                      <a16:colId xmlns:a16="http://schemas.microsoft.com/office/drawing/2014/main" val="591048473"/>
                    </a:ext>
                  </a:extLst>
                </a:gridCol>
                <a:gridCol w="329184">
                  <a:extLst>
                    <a:ext uri="{9D8B030D-6E8A-4147-A177-3AD203B41FA5}">
                      <a16:colId xmlns:a16="http://schemas.microsoft.com/office/drawing/2014/main" val="2786697589"/>
                    </a:ext>
                  </a:extLst>
                </a:gridCol>
                <a:gridCol w="329184">
                  <a:extLst>
                    <a:ext uri="{9D8B030D-6E8A-4147-A177-3AD203B41FA5}">
                      <a16:colId xmlns:a16="http://schemas.microsoft.com/office/drawing/2014/main" val="430770232"/>
                    </a:ext>
                  </a:extLst>
                </a:gridCol>
                <a:gridCol w="329184">
                  <a:extLst>
                    <a:ext uri="{9D8B030D-6E8A-4147-A177-3AD203B41FA5}">
                      <a16:colId xmlns:a16="http://schemas.microsoft.com/office/drawing/2014/main" val="3235611561"/>
                    </a:ext>
                  </a:extLst>
                </a:gridCol>
                <a:gridCol w="329184">
                  <a:extLst>
                    <a:ext uri="{9D8B030D-6E8A-4147-A177-3AD203B41FA5}">
                      <a16:colId xmlns:a16="http://schemas.microsoft.com/office/drawing/2014/main" val="830856012"/>
                    </a:ext>
                  </a:extLst>
                </a:gridCol>
                <a:gridCol w="329184">
                  <a:extLst>
                    <a:ext uri="{9D8B030D-6E8A-4147-A177-3AD203B41FA5}">
                      <a16:colId xmlns:a16="http://schemas.microsoft.com/office/drawing/2014/main" val="3492540355"/>
                    </a:ext>
                  </a:extLst>
                </a:gridCol>
                <a:gridCol w="329184">
                  <a:extLst>
                    <a:ext uri="{9D8B030D-6E8A-4147-A177-3AD203B41FA5}">
                      <a16:colId xmlns:a16="http://schemas.microsoft.com/office/drawing/2014/main" val="4166060691"/>
                    </a:ext>
                  </a:extLst>
                </a:gridCol>
                <a:gridCol w="329184">
                  <a:extLst>
                    <a:ext uri="{9D8B030D-6E8A-4147-A177-3AD203B41FA5}">
                      <a16:colId xmlns:a16="http://schemas.microsoft.com/office/drawing/2014/main" val="3999328606"/>
                    </a:ext>
                  </a:extLst>
                </a:gridCol>
                <a:gridCol w="370332">
                  <a:extLst>
                    <a:ext uri="{9D8B030D-6E8A-4147-A177-3AD203B41FA5}">
                      <a16:colId xmlns:a16="http://schemas.microsoft.com/office/drawing/2014/main" val="4187339664"/>
                    </a:ext>
                  </a:extLst>
                </a:gridCol>
                <a:gridCol w="370332">
                  <a:extLst>
                    <a:ext uri="{9D8B030D-6E8A-4147-A177-3AD203B41FA5}">
                      <a16:colId xmlns:a16="http://schemas.microsoft.com/office/drawing/2014/main" val="3164658417"/>
                    </a:ext>
                  </a:extLst>
                </a:gridCol>
                <a:gridCol w="329184">
                  <a:extLst>
                    <a:ext uri="{9D8B030D-6E8A-4147-A177-3AD203B41FA5}">
                      <a16:colId xmlns:a16="http://schemas.microsoft.com/office/drawing/2014/main" val="2985136651"/>
                    </a:ext>
                  </a:extLst>
                </a:gridCol>
                <a:gridCol w="329184">
                  <a:extLst>
                    <a:ext uri="{9D8B030D-6E8A-4147-A177-3AD203B41FA5}">
                      <a16:colId xmlns:a16="http://schemas.microsoft.com/office/drawing/2014/main" val="3769254193"/>
                    </a:ext>
                  </a:extLst>
                </a:gridCol>
                <a:gridCol w="370332">
                  <a:extLst>
                    <a:ext uri="{9D8B030D-6E8A-4147-A177-3AD203B41FA5}">
                      <a16:colId xmlns:a16="http://schemas.microsoft.com/office/drawing/2014/main" val="139317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874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DMG MORI - 2018-02-12 12:03:44 </a:t>
                      </a:r>
                      <a:r>
                        <a:rPr kumimoji="0" lang="en-US" sz="1000" b="0" i="0" u="none" strike="noStrike" kern="1200" cap="none" spc="0" normalizeH="0" baseline="0" noProof="0">
                          <a:ln>
                            <a:noFill/>
                          </a:ln>
                          <a:solidFill>
                            <a:prstClr val="black"/>
                          </a:solidFill>
                          <a:effectLst/>
                          <a:uLnTx/>
                          <a:uFillTx/>
                          <a:latin typeface="+mn-lt"/>
                          <a:ea typeface="+mn-ea"/>
                          <a:cs typeface="+mn-cs"/>
                        </a:rPr>
                        <a:t> 
 Industry 4.0 continues to dominate the machine tool manufacturing industry in 2018!
We continue to support you: As of spring 2018, the focus of CELOS version 5.0 will be on end-to-end digital workflows – from planning to preparation and on through to production monitoring.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97896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- 2018-02-12 11:53:03 </a:t>
                      </a:r>
                      <a:r>
                        <a:rPr kumimoji="0" lang="en-US" sz="1000" b="0" i="0" u="none" strike="noStrike" kern="1200" cap="none" spc="0" normalizeH="0" baseline="0" noProof="0">
                          <a:ln>
                            <a:noFill/>
                          </a:ln>
                          <a:solidFill>
                            <a:prstClr val="black"/>
                          </a:solidFill>
                          <a:effectLst/>
                          <a:uLnTx/>
                          <a:uFillTx/>
                          <a:latin typeface="+mn-lt"/>
                          <a:ea typeface="+mn-ea"/>
                          <a:cs typeface="+mn-cs"/>
                        </a:rPr>
                        <a:t> 
 Which emoji will you need to consider this week? 🤔
Quelle est l'émoticône qui correspond le mieux à cette semaine selon vous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51594819"/>
                  </a:ext>
                </a:extLst>
              </a:tr>
            </a:tbl>
          </a:graphicData>
        </a:graphic>
      </p:graphicFrame>
      <p:sp>
        <p:nvSpPr>
          <p:cNvPr id="4" name="Text Placeholder 3">
            <a:extLst>
              <a:ext uri="{FF2B5EF4-FFF2-40B4-BE49-F238E27FC236}">
                <a16:creationId xmlns:a16="http://schemas.microsoft.com/office/drawing/2014/main" id="{D6FBAEEE-DCB6-46D7-9B15-16315B190608}"/>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1992821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16FF6-52DF-47C5-8E81-44F5D131BC15}"/>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DF00BBDD-9676-42AF-B528-4946D322A5A7}"/>
              </a:ext>
            </a:extLst>
          </p:cNvPr>
          <p:cNvGraphicFramePr>
            <a:graphicFrameLocks noGrp="1"/>
          </p:cNvGraphicFramePr>
          <p:nvPr>
            <p:ph type="tbl" sz="quarter" idx="13"/>
            <p:extLst>
              <p:ext uri="{D42A27DB-BD31-4B8C-83A1-F6EECF244321}">
                <p14:modId xmlns:p14="http://schemas.microsoft.com/office/powerpoint/2010/main" val="459637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4447842"/>
                    </a:ext>
                  </a:extLst>
                </a:gridCol>
                <a:gridCol w="370332">
                  <a:extLst>
                    <a:ext uri="{9D8B030D-6E8A-4147-A177-3AD203B41FA5}">
                      <a16:colId xmlns:a16="http://schemas.microsoft.com/office/drawing/2014/main" val="3879536013"/>
                    </a:ext>
                  </a:extLst>
                </a:gridCol>
                <a:gridCol w="370332">
                  <a:extLst>
                    <a:ext uri="{9D8B030D-6E8A-4147-A177-3AD203B41FA5}">
                      <a16:colId xmlns:a16="http://schemas.microsoft.com/office/drawing/2014/main" val="2258781132"/>
                    </a:ext>
                  </a:extLst>
                </a:gridCol>
                <a:gridCol w="370332">
                  <a:extLst>
                    <a:ext uri="{9D8B030D-6E8A-4147-A177-3AD203B41FA5}">
                      <a16:colId xmlns:a16="http://schemas.microsoft.com/office/drawing/2014/main" val="3178846112"/>
                    </a:ext>
                  </a:extLst>
                </a:gridCol>
                <a:gridCol w="329184">
                  <a:extLst>
                    <a:ext uri="{9D8B030D-6E8A-4147-A177-3AD203B41FA5}">
                      <a16:colId xmlns:a16="http://schemas.microsoft.com/office/drawing/2014/main" val="2692799769"/>
                    </a:ext>
                  </a:extLst>
                </a:gridCol>
                <a:gridCol w="329184">
                  <a:extLst>
                    <a:ext uri="{9D8B030D-6E8A-4147-A177-3AD203B41FA5}">
                      <a16:colId xmlns:a16="http://schemas.microsoft.com/office/drawing/2014/main" val="110311567"/>
                    </a:ext>
                  </a:extLst>
                </a:gridCol>
                <a:gridCol w="329184">
                  <a:extLst>
                    <a:ext uri="{9D8B030D-6E8A-4147-A177-3AD203B41FA5}">
                      <a16:colId xmlns:a16="http://schemas.microsoft.com/office/drawing/2014/main" val="1397805262"/>
                    </a:ext>
                  </a:extLst>
                </a:gridCol>
                <a:gridCol w="329184">
                  <a:extLst>
                    <a:ext uri="{9D8B030D-6E8A-4147-A177-3AD203B41FA5}">
                      <a16:colId xmlns:a16="http://schemas.microsoft.com/office/drawing/2014/main" val="3623483131"/>
                    </a:ext>
                  </a:extLst>
                </a:gridCol>
                <a:gridCol w="329184">
                  <a:extLst>
                    <a:ext uri="{9D8B030D-6E8A-4147-A177-3AD203B41FA5}">
                      <a16:colId xmlns:a16="http://schemas.microsoft.com/office/drawing/2014/main" val="3375211314"/>
                    </a:ext>
                  </a:extLst>
                </a:gridCol>
                <a:gridCol w="329184">
                  <a:extLst>
                    <a:ext uri="{9D8B030D-6E8A-4147-A177-3AD203B41FA5}">
                      <a16:colId xmlns:a16="http://schemas.microsoft.com/office/drawing/2014/main" val="1751286468"/>
                    </a:ext>
                  </a:extLst>
                </a:gridCol>
                <a:gridCol w="329184">
                  <a:extLst>
                    <a:ext uri="{9D8B030D-6E8A-4147-A177-3AD203B41FA5}">
                      <a16:colId xmlns:a16="http://schemas.microsoft.com/office/drawing/2014/main" val="3776896066"/>
                    </a:ext>
                  </a:extLst>
                </a:gridCol>
                <a:gridCol w="329184">
                  <a:extLst>
                    <a:ext uri="{9D8B030D-6E8A-4147-A177-3AD203B41FA5}">
                      <a16:colId xmlns:a16="http://schemas.microsoft.com/office/drawing/2014/main" val="3578427546"/>
                    </a:ext>
                  </a:extLst>
                </a:gridCol>
                <a:gridCol w="329184">
                  <a:extLst>
                    <a:ext uri="{9D8B030D-6E8A-4147-A177-3AD203B41FA5}">
                      <a16:colId xmlns:a16="http://schemas.microsoft.com/office/drawing/2014/main" val="3736237946"/>
                    </a:ext>
                  </a:extLst>
                </a:gridCol>
                <a:gridCol w="370332">
                  <a:extLst>
                    <a:ext uri="{9D8B030D-6E8A-4147-A177-3AD203B41FA5}">
                      <a16:colId xmlns:a16="http://schemas.microsoft.com/office/drawing/2014/main" val="2701082491"/>
                    </a:ext>
                  </a:extLst>
                </a:gridCol>
                <a:gridCol w="370332">
                  <a:extLst>
                    <a:ext uri="{9D8B030D-6E8A-4147-A177-3AD203B41FA5}">
                      <a16:colId xmlns:a16="http://schemas.microsoft.com/office/drawing/2014/main" val="2411731036"/>
                    </a:ext>
                  </a:extLst>
                </a:gridCol>
                <a:gridCol w="329184">
                  <a:extLst>
                    <a:ext uri="{9D8B030D-6E8A-4147-A177-3AD203B41FA5}">
                      <a16:colId xmlns:a16="http://schemas.microsoft.com/office/drawing/2014/main" val="1825675033"/>
                    </a:ext>
                  </a:extLst>
                </a:gridCol>
                <a:gridCol w="329184">
                  <a:extLst>
                    <a:ext uri="{9D8B030D-6E8A-4147-A177-3AD203B41FA5}">
                      <a16:colId xmlns:a16="http://schemas.microsoft.com/office/drawing/2014/main" val="4094215675"/>
                    </a:ext>
                  </a:extLst>
                </a:gridCol>
                <a:gridCol w="370332">
                  <a:extLst>
                    <a:ext uri="{9D8B030D-6E8A-4147-A177-3AD203B41FA5}">
                      <a16:colId xmlns:a16="http://schemas.microsoft.com/office/drawing/2014/main" val="3631208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750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VELTINS - 2018-02-12 11:40:00 </a:t>
                      </a:r>
                      <a:r>
                        <a:rPr kumimoji="0" lang="de-DE" sz="1000" b="0" i="0" u="none" strike="noStrike" kern="1200" cap="none" spc="0" normalizeH="0" baseline="0" noProof="0">
                          <a:ln>
                            <a:noFill/>
                          </a:ln>
                          <a:solidFill>
                            <a:prstClr val="black"/>
                          </a:solidFill>
                          <a:effectLst/>
                          <a:uLnTx/>
                          <a:uFillTx/>
                          <a:latin typeface="+mn-lt"/>
                          <a:ea typeface="+mn-ea"/>
                          <a:cs typeface="+mn-cs"/>
                        </a:rPr>
                        <a:t> 
 Ein Montag nach unserem 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79363972"/>
                  </a:ext>
                </a:extLst>
              </a:tr>
            </a:tbl>
          </a:graphicData>
        </a:graphic>
      </p:graphicFrame>
      <p:sp>
        <p:nvSpPr>
          <p:cNvPr id="4" name="Text Placeholder 3">
            <a:extLst>
              <a:ext uri="{FF2B5EF4-FFF2-40B4-BE49-F238E27FC236}">
                <a16:creationId xmlns:a16="http://schemas.microsoft.com/office/drawing/2014/main" id="{6AD4F439-3182-4033-A53F-BD1AB8851039}"/>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3957289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5347A-CC42-4CB8-B07D-F7E1822BDB12}"/>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D13D8A1E-424A-461F-9AA4-E76848D46CD3}"/>
              </a:ext>
            </a:extLst>
          </p:cNvPr>
          <p:cNvGraphicFramePr>
            <a:graphicFrameLocks noGrp="1"/>
          </p:cNvGraphicFramePr>
          <p:nvPr>
            <p:ph type="tbl" sz="quarter" idx="13"/>
            <p:extLst>
              <p:ext uri="{D42A27DB-BD31-4B8C-83A1-F6EECF244321}">
                <p14:modId xmlns:p14="http://schemas.microsoft.com/office/powerpoint/2010/main" val="2772798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0016040"/>
                    </a:ext>
                  </a:extLst>
                </a:gridCol>
                <a:gridCol w="370332">
                  <a:extLst>
                    <a:ext uri="{9D8B030D-6E8A-4147-A177-3AD203B41FA5}">
                      <a16:colId xmlns:a16="http://schemas.microsoft.com/office/drawing/2014/main" val="1376361711"/>
                    </a:ext>
                  </a:extLst>
                </a:gridCol>
                <a:gridCol w="370332">
                  <a:extLst>
                    <a:ext uri="{9D8B030D-6E8A-4147-A177-3AD203B41FA5}">
                      <a16:colId xmlns:a16="http://schemas.microsoft.com/office/drawing/2014/main" val="3822494549"/>
                    </a:ext>
                  </a:extLst>
                </a:gridCol>
                <a:gridCol w="370332">
                  <a:extLst>
                    <a:ext uri="{9D8B030D-6E8A-4147-A177-3AD203B41FA5}">
                      <a16:colId xmlns:a16="http://schemas.microsoft.com/office/drawing/2014/main" val="245765948"/>
                    </a:ext>
                  </a:extLst>
                </a:gridCol>
                <a:gridCol w="329184">
                  <a:extLst>
                    <a:ext uri="{9D8B030D-6E8A-4147-A177-3AD203B41FA5}">
                      <a16:colId xmlns:a16="http://schemas.microsoft.com/office/drawing/2014/main" val="3395327622"/>
                    </a:ext>
                  </a:extLst>
                </a:gridCol>
                <a:gridCol w="329184">
                  <a:extLst>
                    <a:ext uri="{9D8B030D-6E8A-4147-A177-3AD203B41FA5}">
                      <a16:colId xmlns:a16="http://schemas.microsoft.com/office/drawing/2014/main" val="4279043258"/>
                    </a:ext>
                  </a:extLst>
                </a:gridCol>
                <a:gridCol w="329184">
                  <a:extLst>
                    <a:ext uri="{9D8B030D-6E8A-4147-A177-3AD203B41FA5}">
                      <a16:colId xmlns:a16="http://schemas.microsoft.com/office/drawing/2014/main" val="447290840"/>
                    </a:ext>
                  </a:extLst>
                </a:gridCol>
                <a:gridCol w="329184">
                  <a:extLst>
                    <a:ext uri="{9D8B030D-6E8A-4147-A177-3AD203B41FA5}">
                      <a16:colId xmlns:a16="http://schemas.microsoft.com/office/drawing/2014/main" val="2602935825"/>
                    </a:ext>
                  </a:extLst>
                </a:gridCol>
                <a:gridCol w="329184">
                  <a:extLst>
                    <a:ext uri="{9D8B030D-6E8A-4147-A177-3AD203B41FA5}">
                      <a16:colId xmlns:a16="http://schemas.microsoft.com/office/drawing/2014/main" val="2980779083"/>
                    </a:ext>
                  </a:extLst>
                </a:gridCol>
                <a:gridCol w="329184">
                  <a:extLst>
                    <a:ext uri="{9D8B030D-6E8A-4147-A177-3AD203B41FA5}">
                      <a16:colId xmlns:a16="http://schemas.microsoft.com/office/drawing/2014/main" val="3406590262"/>
                    </a:ext>
                  </a:extLst>
                </a:gridCol>
                <a:gridCol w="329184">
                  <a:extLst>
                    <a:ext uri="{9D8B030D-6E8A-4147-A177-3AD203B41FA5}">
                      <a16:colId xmlns:a16="http://schemas.microsoft.com/office/drawing/2014/main" val="4005868993"/>
                    </a:ext>
                  </a:extLst>
                </a:gridCol>
                <a:gridCol w="329184">
                  <a:extLst>
                    <a:ext uri="{9D8B030D-6E8A-4147-A177-3AD203B41FA5}">
                      <a16:colId xmlns:a16="http://schemas.microsoft.com/office/drawing/2014/main" val="180035235"/>
                    </a:ext>
                  </a:extLst>
                </a:gridCol>
                <a:gridCol w="329184">
                  <a:extLst>
                    <a:ext uri="{9D8B030D-6E8A-4147-A177-3AD203B41FA5}">
                      <a16:colId xmlns:a16="http://schemas.microsoft.com/office/drawing/2014/main" val="2452933859"/>
                    </a:ext>
                  </a:extLst>
                </a:gridCol>
                <a:gridCol w="370332">
                  <a:extLst>
                    <a:ext uri="{9D8B030D-6E8A-4147-A177-3AD203B41FA5}">
                      <a16:colId xmlns:a16="http://schemas.microsoft.com/office/drawing/2014/main" val="1522573998"/>
                    </a:ext>
                  </a:extLst>
                </a:gridCol>
                <a:gridCol w="370332">
                  <a:extLst>
                    <a:ext uri="{9D8B030D-6E8A-4147-A177-3AD203B41FA5}">
                      <a16:colId xmlns:a16="http://schemas.microsoft.com/office/drawing/2014/main" val="3749578087"/>
                    </a:ext>
                  </a:extLst>
                </a:gridCol>
                <a:gridCol w="329184">
                  <a:extLst>
                    <a:ext uri="{9D8B030D-6E8A-4147-A177-3AD203B41FA5}">
                      <a16:colId xmlns:a16="http://schemas.microsoft.com/office/drawing/2014/main" val="700091180"/>
                    </a:ext>
                  </a:extLst>
                </a:gridCol>
                <a:gridCol w="329184">
                  <a:extLst>
                    <a:ext uri="{9D8B030D-6E8A-4147-A177-3AD203B41FA5}">
                      <a16:colId xmlns:a16="http://schemas.microsoft.com/office/drawing/2014/main" val="824175709"/>
                    </a:ext>
                  </a:extLst>
                </a:gridCol>
                <a:gridCol w="370332">
                  <a:extLst>
                    <a:ext uri="{9D8B030D-6E8A-4147-A177-3AD203B41FA5}">
                      <a16:colId xmlns:a16="http://schemas.microsoft.com/office/drawing/2014/main" val="421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227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- 2018-02-12 10:00:01 </a:t>
                      </a:r>
                      <a:r>
                        <a:rPr kumimoji="0" lang="en-US" sz="1000" b="0" i="0" u="none" strike="noStrike" kern="1200" cap="none" spc="0" normalizeH="0" baseline="0" noProof="0">
                          <a:ln>
                            <a:noFill/>
                          </a:ln>
                          <a:solidFill>
                            <a:prstClr val="black"/>
                          </a:solidFill>
                          <a:effectLst/>
                          <a:uLnTx/>
                          <a:uFillTx/>
                          <a:latin typeface="+mn-lt"/>
                          <a:ea typeface="+mn-ea"/>
                          <a:cs typeface="+mn-cs"/>
                        </a:rPr>
                        <a:t> 
 Beaming ahead. 
Drive at night with ease, with the BMW icon adaptive full LED headlights with high beam assist. 
The BMW 7 Series Sedan.
_____
Fuel consumption and CO2 emissions for the BMW 730d Sedan:
Fuel consumption in l/100 km (combined): 4.9–4.5
CO2 emissions in g/km (combined): 129–119
Further information about the official fuel consumption and the official specific CO2 emissions for new passenger automobiles can be found in the 'New Passenger Vehicle Fuel Consumption and CO2 Emission Guidelines', which are available free of charge at all sales outlets and from DAT Deutsche Automobil Treuhand GmbH, Hellmuth-Hirth-Str. 1, 73760 Ostfildern, Germany and on http://www.dat.de/angebote/verlagsprodukte/leitfaden-kraftstoffverbrauch.html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17241723"/>
                  </a:ext>
                </a:extLst>
              </a:tr>
            </a:tbl>
          </a:graphicData>
        </a:graphic>
      </p:graphicFrame>
      <p:sp>
        <p:nvSpPr>
          <p:cNvPr id="4" name="Text Placeholder 3">
            <a:extLst>
              <a:ext uri="{FF2B5EF4-FFF2-40B4-BE49-F238E27FC236}">
                <a16:creationId xmlns:a16="http://schemas.microsoft.com/office/drawing/2014/main" id="{588EC5A8-8BAA-4E4F-953C-0806271A760C}"/>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502382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57C3F-2916-43CD-9BC7-5C1816CD2F88}"/>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7ED60116-4D4C-4E98-9871-423270506AC1}"/>
              </a:ext>
            </a:extLst>
          </p:cNvPr>
          <p:cNvGraphicFramePr>
            <a:graphicFrameLocks noGrp="1"/>
          </p:cNvGraphicFramePr>
          <p:nvPr>
            <p:ph type="tbl" sz="quarter" idx="13"/>
            <p:extLst>
              <p:ext uri="{D42A27DB-BD31-4B8C-83A1-F6EECF244321}">
                <p14:modId xmlns:p14="http://schemas.microsoft.com/office/powerpoint/2010/main" val="987551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75519556"/>
                    </a:ext>
                  </a:extLst>
                </a:gridCol>
                <a:gridCol w="370332">
                  <a:extLst>
                    <a:ext uri="{9D8B030D-6E8A-4147-A177-3AD203B41FA5}">
                      <a16:colId xmlns:a16="http://schemas.microsoft.com/office/drawing/2014/main" val="2563994002"/>
                    </a:ext>
                  </a:extLst>
                </a:gridCol>
                <a:gridCol w="370332">
                  <a:extLst>
                    <a:ext uri="{9D8B030D-6E8A-4147-A177-3AD203B41FA5}">
                      <a16:colId xmlns:a16="http://schemas.microsoft.com/office/drawing/2014/main" val="3480843794"/>
                    </a:ext>
                  </a:extLst>
                </a:gridCol>
                <a:gridCol w="370332">
                  <a:extLst>
                    <a:ext uri="{9D8B030D-6E8A-4147-A177-3AD203B41FA5}">
                      <a16:colId xmlns:a16="http://schemas.microsoft.com/office/drawing/2014/main" val="2577922802"/>
                    </a:ext>
                  </a:extLst>
                </a:gridCol>
                <a:gridCol w="329184">
                  <a:extLst>
                    <a:ext uri="{9D8B030D-6E8A-4147-A177-3AD203B41FA5}">
                      <a16:colId xmlns:a16="http://schemas.microsoft.com/office/drawing/2014/main" val="3557042828"/>
                    </a:ext>
                  </a:extLst>
                </a:gridCol>
                <a:gridCol w="329184">
                  <a:extLst>
                    <a:ext uri="{9D8B030D-6E8A-4147-A177-3AD203B41FA5}">
                      <a16:colId xmlns:a16="http://schemas.microsoft.com/office/drawing/2014/main" val="3603837975"/>
                    </a:ext>
                  </a:extLst>
                </a:gridCol>
                <a:gridCol w="329184">
                  <a:extLst>
                    <a:ext uri="{9D8B030D-6E8A-4147-A177-3AD203B41FA5}">
                      <a16:colId xmlns:a16="http://schemas.microsoft.com/office/drawing/2014/main" val="1526222499"/>
                    </a:ext>
                  </a:extLst>
                </a:gridCol>
                <a:gridCol w="329184">
                  <a:extLst>
                    <a:ext uri="{9D8B030D-6E8A-4147-A177-3AD203B41FA5}">
                      <a16:colId xmlns:a16="http://schemas.microsoft.com/office/drawing/2014/main" val="1341859044"/>
                    </a:ext>
                  </a:extLst>
                </a:gridCol>
                <a:gridCol w="329184">
                  <a:extLst>
                    <a:ext uri="{9D8B030D-6E8A-4147-A177-3AD203B41FA5}">
                      <a16:colId xmlns:a16="http://schemas.microsoft.com/office/drawing/2014/main" val="690613989"/>
                    </a:ext>
                  </a:extLst>
                </a:gridCol>
                <a:gridCol w="329184">
                  <a:extLst>
                    <a:ext uri="{9D8B030D-6E8A-4147-A177-3AD203B41FA5}">
                      <a16:colId xmlns:a16="http://schemas.microsoft.com/office/drawing/2014/main" val="1413776628"/>
                    </a:ext>
                  </a:extLst>
                </a:gridCol>
                <a:gridCol w="329184">
                  <a:extLst>
                    <a:ext uri="{9D8B030D-6E8A-4147-A177-3AD203B41FA5}">
                      <a16:colId xmlns:a16="http://schemas.microsoft.com/office/drawing/2014/main" val="3583648783"/>
                    </a:ext>
                  </a:extLst>
                </a:gridCol>
                <a:gridCol w="329184">
                  <a:extLst>
                    <a:ext uri="{9D8B030D-6E8A-4147-A177-3AD203B41FA5}">
                      <a16:colId xmlns:a16="http://schemas.microsoft.com/office/drawing/2014/main" val="1144490179"/>
                    </a:ext>
                  </a:extLst>
                </a:gridCol>
                <a:gridCol w="329184">
                  <a:extLst>
                    <a:ext uri="{9D8B030D-6E8A-4147-A177-3AD203B41FA5}">
                      <a16:colId xmlns:a16="http://schemas.microsoft.com/office/drawing/2014/main" val="2729118372"/>
                    </a:ext>
                  </a:extLst>
                </a:gridCol>
                <a:gridCol w="370332">
                  <a:extLst>
                    <a:ext uri="{9D8B030D-6E8A-4147-A177-3AD203B41FA5}">
                      <a16:colId xmlns:a16="http://schemas.microsoft.com/office/drawing/2014/main" val="476005131"/>
                    </a:ext>
                  </a:extLst>
                </a:gridCol>
                <a:gridCol w="370332">
                  <a:extLst>
                    <a:ext uri="{9D8B030D-6E8A-4147-A177-3AD203B41FA5}">
                      <a16:colId xmlns:a16="http://schemas.microsoft.com/office/drawing/2014/main" val="105074841"/>
                    </a:ext>
                  </a:extLst>
                </a:gridCol>
                <a:gridCol w="329184">
                  <a:extLst>
                    <a:ext uri="{9D8B030D-6E8A-4147-A177-3AD203B41FA5}">
                      <a16:colId xmlns:a16="http://schemas.microsoft.com/office/drawing/2014/main" val="3930094604"/>
                    </a:ext>
                  </a:extLst>
                </a:gridCol>
                <a:gridCol w="329184">
                  <a:extLst>
                    <a:ext uri="{9D8B030D-6E8A-4147-A177-3AD203B41FA5}">
                      <a16:colId xmlns:a16="http://schemas.microsoft.com/office/drawing/2014/main" val="330547863"/>
                    </a:ext>
                  </a:extLst>
                </a:gridCol>
                <a:gridCol w="370332">
                  <a:extLst>
                    <a:ext uri="{9D8B030D-6E8A-4147-A177-3AD203B41FA5}">
                      <a16:colId xmlns:a16="http://schemas.microsoft.com/office/drawing/2014/main" val="59338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088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DMG MORI - 2018-02-12 09:54:31 </a:t>
                      </a:r>
                      <a:r>
                        <a:rPr kumimoji="0" lang="en-US" sz="1000" b="0" i="0" u="none" strike="noStrike" kern="1200" cap="none" spc="0" normalizeH="0" baseline="0" noProof="0">
                          <a:ln>
                            <a:noFill/>
                          </a:ln>
                          <a:solidFill>
                            <a:prstClr val="black"/>
                          </a:solidFill>
                          <a:effectLst/>
                          <a:uLnTx/>
                          <a:uFillTx/>
                          <a:latin typeface="+mn-lt"/>
                          <a:ea typeface="+mn-ea"/>
                          <a:cs typeface="+mn-cs"/>
                        </a:rPr>
                        <a:t> 
 36 months warranty with unlimited spindle hours for MASTER spindles for all new orders  #dmgmori #masterspindel #36months #firstquality #technologyexcellence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573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- 2018-02-12 09:30:20 </a:t>
                      </a:r>
                      <a:r>
                        <a:rPr kumimoji="0" lang="en-US" sz="1000" b="0" i="0" u="none" strike="noStrike" kern="1200" cap="none" spc="0" normalizeH="0" baseline="0" noProof="0">
                          <a:ln>
                            <a:noFill/>
                          </a:ln>
                          <a:solidFill>
                            <a:prstClr val="black"/>
                          </a:solidFill>
                          <a:effectLst/>
                          <a:uLnTx/>
                          <a:uFillTx/>
                          <a:latin typeface="+mn-lt"/>
                          <a:ea typeface="+mn-ea"/>
                          <a:cs typeface="+mn-cs"/>
                        </a:rPr>
                        <a:t> 
 📅 The week ahead:
Monday 💪🏋️ 
Tuesday 💤
Wednesday 💤
Thursday 💪🏋️
Friday 💪🏋️✈
Saturday ￼⚽️ #EibarBarça
Sunday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87723417"/>
                  </a:ext>
                </a:extLst>
              </a:tr>
            </a:tbl>
          </a:graphicData>
        </a:graphic>
      </p:graphicFrame>
      <p:sp>
        <p:nvSpPr>
          <p:cNvPr id="4" name="Text Placeholder 3">
            <a:extLst>
              <a:ext uri="{FF2B5EF4-FFF2-40B4-BE49-F238E27FC236}">
                <a16:creationId xmlns:a16="http://schemas.microsoft.com/office/drawing/2014/main" id="{2C284DA5-6363-4336-A298-9A4B6D3B0F8A}"/>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3416052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57C6-79B3-4A38-9E33-D048FBB56A7D}"/>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1F9A60B6-78A7-490E-926E-0649BC3EE979}"/>
              </a:ext>
            </a:extLst>
          </p:cNvPr>
          <p:cNvGraphicFramePr>
            <a:graphicFrameLocks noGrp="1"/>
          </p:cNvGraphicFramePr>
          <p:nvPr>
            <p:ph type="tbl" sz="quarter" idx="13"/>
            <p:extLst>
              <p:ext uri="{D42A27DB-BD31-4B8C-83A1-F6EECF244321}">
                <p14:modId xmlns:p14="http://schemas.microsoft.com/office/powerpoint/2010/main" val="1195726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6630412"/>
                    </a:ext>
                  </a:extLst>
                </a:gridCol>
                <a:gridCol w="370332">
                  <a:extLst>
                    <a:ext uri="{9D8B030D-6E8A-4147-A177-3AD203B41FA5}">
                      <a16:colId xmlns:a16="http://schemas.microsoft.com/office/drawing/2014/main" val="3746769071"/>
                    </a:ext>
                  </a:extLst>
                </a:gridCol>
                <a:gridCol w="370332">
                  <a:extLst>
                    <a:ext uri="{9D8B030D-6E8A-4147-A177-3AD203B41FA5}">
                      <a16:colId xmlns:a16="http://schemas.microsoft.com/office/drawing/2014/main" val="4024145221"/>
                    </a:ext>
                  </a:extLst>
                </a:gridCol>
                <a:gridCol w="370332">
                  <a:extLst>
                    <a:ext uri="{9D8B030D-6E8A-4147-A177-3AD203B41FA5}">
                      <a16:colId xmlns:a16="http://schemas.microsoft.com/office/drawing/2014/main" val="274006813"/>
                    </a:ext>
                  </a:extLst>
                </a:gridCol>
                <a:gridCol w="329184">
                  <a:extLst>
                    <a:ext uri="{9D8B030D-6E8A-4147-A177-3AD203B41FA5}">
                      <a16:colId xmlns:a16="http://schemas.microsoft.com/office/drawing/2014/main" val="2058046512"/>
                    </a:ext>
                  </a:extLst>
                </a:gridCol>
                <a:gridCol w="329184">
                  <a:extLst>
                    <a:ext uri="{9D8B030D-6E8A-4147-A177-3AD203B41FA5}">
                      <a16:colId xmlns:a16="http://schemas.microsoft.com/office/drawing/2014/main" val="1464251463"/>
                    </a:ext>
                  </a:extLst>
                </a:gridCol>
                <a:gridCol w="329184">
                  <a:extLst>
                    <a:ext uri="{9D8B030D-6E8A-4147-A177-3AD203B41FA5}">
                      <a16:colId xmlns:a16="http://schemas.microsoft.com/office/drawing/2014/main" val="3179197499"/>
                    </a:ext>
                  </a:extLst>
                </a:gridCol>
                <a:gridCol w="329184">
                  <a:extLst>
                    <a:ext uri="{9D8B030D-6E8A-4147-A177-3AD203B41FA5}">
                      <a16:colId xmlns:a16="http://schemas.microsoft.com/office/drawing/2014/main" val="558397204"/>
                    </a:ext>
                  </a:extLst>
                </a:gridCol>
                <a:gridCol w="329184">
                  <a:extLst>
                    <a:ext uri="{9D8B030D-6E8A-4147-A177-3AD203B41FA5}">
                      <a16:colId xmlns:a16="http://schemas.microsoft.com/office/drawing/2014/main" val="3316081153"/>
                    </a:ext>
                  </a:extLst>
                </a:gridCol>
                <a:gridCol w="329184">
                  <a:extLst>
                    <a:ext uri="{9D8B030D-6E8A-4147-A177-3AD203B41FA5}">
                      <a16:colId xmlns:a16="http://schemas.microsoft.com/office/drawing/2014/main" val="3651348727"/>
                    </a:ext>
                  </a:extLst>
                </a:gridCol>
                <a:gridCol w="329184">
                  <a:extLst>
                    <a:ext uri="{9D8B030D-6E8A-4147-A177-3AD203B41FA5}">
                      <a16:colId xmlns:a16="http://schemas.microsoft.com/office/drawing/2014/main" val="171195000"/>
                    </a:ext>
                  </a:extLst>
                </a:gridCol>
                <a:gridCol w="329184">
                  <a:extLst>
                    <a:ext uri="{9D8B030D-6E8A-4147-A177-3AD203B41FA5}">
                      <a16:colId xmlns:a16="http://schemas.microsoft.com/office/drawing/2014/main" val="3177207062"/>
                    </a:ext>
                  </a:extLst>
                </a:gridCol>
                <a:gridCol w="329184">
                  <a:extLst>
                    <a:ext uri="{9D8B030D-6E8A-4147-A177-3AD203B41FA5}">
                      <a16:colId xmlns:a16="http://schemas.microsoft.com/office/drawing/2014/main" val="2752101944"/>
                    </a:ext>
                  </a:extLst>
                </a:gridCol>
                <a:gridCol w="370332">
                  <a:extLst>
                    <a:ext uri="{9D8B030D-6E8A-4147-A177-3AD203B41FA5}">
                      <a16:colId xmlns:a16="http://schemas.microsoft.com/office/drawing/2014/main" val="3602405343"/>
                    </a:ext>
                  </a:extLst>
                </a:gridCol>
                <a:gridCol w="370332">
                  <a:extLst>
                    <a:ext uri="{9D8B030D-6E8A-4147-A177-3AD203B41FA5}">
                      <a16:colId xmlns:a16="http://schemas.microsoft.com/office/drawing/2014/main" val="1212797120"/>
                    </a:ext>
                  </a:extLst>
                </a:gridCol>
                <a:gridCol w="329184">
                  <a:extLst>
                    <a:ext uri="{9D8B030D-6E8A-4147-A177-3AD203B41FA5}">
                      <a16:colId xmlns:a16="http://schemas.microsoft.com/office/drawing/2014/main" val="2779357617"/>
                    </a:ext>
                  </a:extLst>
                </a:gridCol>
                <a:gridCol w="329184">
                  <a:extLst>
                    <a:ext uri="{9D8B030D-6E8A-4147-A177-3AD203B41FA5}">
                      <a16:colId xmlns:a16="http://schemas.microsoft.com/office/drawing/2014/main" val="448989767"/>
                    </a:ext>
                  </a:extLst>
                </a:gridCol>
                <a:gridCol w="370332">
                  <a:extLst>
                    <a:ext uri="{9D8B030D-6E8A-4147-A177-3AD203B41FA5}">
                      <a16:colId xmlns:a16="http://schemas.microsoft.com/office/drawing/2014/main" val="416959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34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Bibeksheel Sajha Party </a:t>
                      </a:r>
                      <a:r>
                        <a:rPr kumimoji="0" lang="hi-IN" sz="1000" b="1" i="0" u="none" strike="noStrike" kern="1200" cap="none" spc="0" normalizeH="0" baseline="0" noProof="0">
                          <a:ln>
                            <a:noFill/>
                          </a:ln>
                          <a:solidFill>
                            <a:prstClr val="black"/>
                          </a:solidFill>
                          <a:effectLst/>
                          <a:uLnTx/>
                          <a:uFillTx/>
                          <a:latin typeface="+mn-lt"/>
                          <a:ea typeface="+mn-ea"/>
                          <a:cs typeface="+mn-cs"/>
                        </a:rPr>
                        <a:t>विवेकशील साझा पार्टी - 2018-02-12 03:26:32 </a:t>
                      </a:r>
                      <a:r>
                        <a:rPr kumimoji="0" lang="hi-IN" sz="1000" b="0" i="0" u="none" strike="noStrike" kern="1200" cap="none" spc="0" normalizeH="0" baseline="0" noProof="0">
                          <a:ln>
                            <a:noFill/>
                          </a:ln>
                          <a:solidFill>
                            <a:prstClr val="black"/>
                          </a:solidFill>
                          <a:effectLst/>
                          <a:uLnTx/>
                          <a:uFillTx/>
                          <a:latin typeface="+mn-lt"/>
                          <a:ea typeface="+mn-ea"/>
                          <a:cs typeface="+mn-cs"/>
                        </a:rPr>
                        <a:t> 
 विवेकशील साझा पार्टी संसदीय दलका नेता </a:t>
                      </a:r>
                      <a:r>
                        <a:rPr kumimoji="0" lang="en-US" sz="1000" b="0" i="0" u="none" strike="noStrike" kern="1200" cap="none" spc="0" normalizeH="0" baseline="0" noProof="0">
                          <a:ln>
                            <a:noFill/>
                          </a:ln>
                          <a:solidFill>
                            <a:prstClr val="black"/>
                          </a:solidFill>
                          <a:effectLst/>
                          <a:uLnTx/>
                          <a:uFillTx/>
                          <a:latin typeface="+mn-lt"/>
                          <a:ea typeface="+mn-ea"/>
                          <a:cs typeface="+mn-cs"/>
                        </a:rPr>
                        <a:t>Ramesh Paudyal </a:t>
                      </a:r>
                      <a:r>
                        <a:rPr kumimoji="0" lang="hi-IN" sz="1000" b="0" i="0" u="none" strike="noStrike" kern="1200" cap="none" spc="0" normalizeH="0" baseline="0" noProof="0">
                          <a:ln>
                            <a:noFill/>
                          </a:ln>
                          <a:solidFill>
                            <a:prstClr val="black"/>
                          </a:solidFill>
                          <a:effectLst/>
                          <a:uLnTx/>
                          <a:uFillTx/>
                          <a:latin typeface="+mn-lt"/>
                          <a:ea typeface="+mn-ea"/>
                          <a:cs typeface="+mn-cs"/>
                        </a:rPr>
                        <a:t>रमेश पौड्याल ले उपमहानगपालिकाको निर्णयलाई ‘पजेरो काण्डको पुनरावृत्ति’ को संज्ञा दिए। ‘यो हामीलाई मान्य छैन,’ हेटौंडामै रहेका पौडेलले अनलाइनखबरसँग भने, ‘घडेरी दिने निर्णय विगतको पजेरो काण्डजस्तै आलोच्य कुरा हो।’ </a:t>
                      </a:r>
                      <a:r>
                        <a:rPr kumimoji="0" lang="en-US" sz="1000" b="0" i="0" u="none" strike="noStrike" kern="1200" cap="none" spc="0" normalizeH="0" baseline="0" noProof="0">
                          <a:ln>
                            <a:noFill/>
                          </a:ln>
                          <a:solidFill>
                            <a:prstClr val="black"/>
                          </a:solidFill>
                          <a:effectLst/>
                          <a:uLnTx/>
                          <a:uFillTx/>
                          <a:latin typeface="+mn-lt"/>
                          <a:ea typeface="+mn-ea"/>
                          <a:cs typeface="+mn-cs"/>
                        </a:rPr>
                        <a:t>https://www.onlinekhabar.com/2018/02/658727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1202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Maobadi Kendra Nepal - 2018-02-12 03:04:49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चितवनको आर्थिक विकासमा खेलक्षेत्रको महत्वपूर्ण भूमिका’, प्रचण्ड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83343740"/>
                  </a:ext>
                </a:extLst>
              </a:tr>
            </a:tbl>
          </a:graphicData>
        </a:graphic>
      </p:graphicFrame>
      <p:sp>
        <p:nvSpPr>
          <p:cNvPr id="4" name="Text Placeholder 3">
            <a:extLst>
              <a:ext uri="{FF2B5EF4-FFF2-40B4-BE49-F238E27FC236}">
                <a16:creationId xmlns:a16="http://schemas.microsoft.com/office/drawing/2014/main" id="{98310A30-EACA-4312-8B1F-FD0FA9EFAB1D}"/>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3775626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8E725-BD7E-41CA-91DA-821D1486FCCD}"/>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37C68460-597A-4E5F-8B3B-A9D1B9FE9A0C}"/>
              </a:ext>
            </a:extLst>
          </p:cNvPr>
          <p:cNvGraphicFramePr>
            <a:graphicFrameLocks noGrp="1"/>
          </p:cNvGraphicFramePr>
          <p:nvPr>
            <p:ph type="tbl" sz="quarter" idx="13"/>
            <p:extLst>
              <p:ext uri="{D42A27DB-BD31-4B8C-83A1-F6EECF244321}">
                <p14:modId xmlns:p14="http://schemas.microsoft.com/office/powerpoint/2010/main" val="348879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8770824"/>
                    </a:ext>
                  </a:extLst>
                </a:gridCol>
                <a:gridCol w="370332">
                  <a:extLst>
                    <a:ext uri="{9D8B030D-6E8A-4147-A177-3AD203B41FA5}">
                      <a16:colId xmlns:a16="http://schemas.microsoft.com/office/drawing/2014/main" val="3501556931"/>
                    </a:ext>
                  </a:extLst>
                </a:gridCol>
                <a:gridCol w="370332">
                  <a:extLst>
                    <a:ext uri="{9D8B030D-6E8A-4147-A177-3AD203B41FA5}">
                      <a16:colId xmlns:a16="http://schemas.microsoft.com/office/drawing/2014/main" val="904166446"/>
                    </a:ext>
                  </a:extLst>
                </a:gridCol>
                <a:gridCol w="370332">
                  <a:extLst>
                    <a:ext uri="{9D8B030D-6E8A-4147-A177-3AD203B41FA5}">
                      <a16:colId xmlns:a16="http://schemas.microsoft.com/office/drawing/2014/main" val="605534089"/>
                    </a:ext>
                  </a:extLst>
                </a:gridCol>
                <a:gridCol w="329184">
                  <a:extLst>
                    <a:ext uri="{9D8B030D-6E8A-4147-A177-3AD203B41FA5}">
                      <a16:colId xmlns:a16="http://schemas.microsoft.com/office/drawing/2014/main" val="3835618655"/>
                    </a:ext>
                  </a:extLst>
                </a:gridCol>
                <a:gridCol w="329184">
                  <a:extLst>
                    <a:ext uri="{9D8B030D-6E8A-4147-A177-3AD203B41FA5}">
                      <a16:colId xmlns:a16="http://schemas.microsoft.com/office/drawing/2014/main" val="658673444"/>
                    </a:ext>
                  </a:extLst>
                </a:gridCol>
                <a:gridCol w="329184">
                  <a:extLst>
                    <a:ext uri="{9D8B030D-6E8A-4147-A177-3AD203B41FA5}">
                      <a16:colId xmlns:a16="http://schemas.microsoft.com/office/drawing/2014/main" val="2875357258"/>
                    </a:ext>
                  </a:extLst>
                </a:gridCol>
                <a:gridCol w="329184">
                  <a:extLst>
                    <a:ext uri="{9D8B030D-6E8A-4147-A177-3AD203B41FA5}">
                      <a16:colId xmlns:a16="http://schemas.microsoft.com/office/drawing/2014/main" val="1597117776"/>
                    </a:ext>
                  </a:extLst>
                </a:gridCol>
                <a:gridCol w="329184">
                  <a:extLst>
                    <a:ext uri="{9D8B030D-6E8A-4147-A177-3AD203B41FA5}">
                      <a16:colId xmlns:a16="http://schemas.microsoft.com/office/drawing/2014/main" val="1139212191"/>
                    </a:ext>
                  </a:extLst>
                </a:gridCol>
                <a:gridCol w="329184">
                  <a:extLst>
                    <a:ext uri="{9D8B030D-6E8A-4147-A177-3AD203B41FA5}">
                      <a16:colId xmlns:a16="http://schemas.microsoft.com/office/drawing/2014/main" val="759990522"/>
                    </a:ext>
                  </a:extLst>
                </a:gridCol>
                <a:gridCol w="329184">
                  <a:extLst>
                    <a:ext uri="{9D8B030D-6E8A-4147-A177-3AD203B41FA5}">
                      <a16:colId xmlns:a16="http://schemas.microsoft.com/office/drawing/2014/main" val="3083919134"/>
                    </a:ext>
                  </a:extLst>
                </a:gridCol>
                <a:gridCol w="329184">
                  <a:extLst>
                    <a:ext uri="{9D8B030D-6E8A-4147-A177-3AD203B41FA5}">
                      <a16:colId xmlns:a16="http://schemas.microsoft.com/office/drawing/2014/main" val="3500921950"/>
                    </a:ext>
                  </a:extLst>
                </a:gridCol>
                <a:gridCol w="329184">
                  <a:extLst>
                    <a:ext uri="{9D8B030D-6E8A-4147-A177-3AD203B41FA5}">
                      <a16:colId xmlns:a16="http://schemas.microsoft.com/office/drawing/2014/main" val="4088122587"/>
                    </a:ext>
                  </a:extLst>
                </a:gridCol>
                <a:gridCol w="370332">
                  <a:extLst>
                    <a:ext uri="{9D8B030D-6E8A-4147-A177-3AD203B41FA5}">
                      <a16:colId xmlns:a16="http://schemas.microsoft.com/office/drawing/2014/main" val="2533057822"/>
                    </a:ext>
                  </a:extLst>
                </a:gridCol>
                <a:gridCol w="370332">
                  <a:extLst>
                    <a:ext uri="{9D8B030D-6E8A-4147-A177-3AD203B41FA5}">
                      <a16:colId xmlns:a16="http://schemas.microsoft.com/office/drawing/2014/main" val="3242224539"/>
                    </a:ext>
                  </a:extLst>
                </a:gridCol>
                <a:gridCol w="329184">
                  <a:extLst>
                    <a:ext uri="{9D8B030D-6E8A-4147-A177-3AD203B41FA5}">
                      <a16:colId xmlns:a16="http://schemas.microsoft.com/office/drawing/2014/main" val="3607818956"/>
                    </a:ext>
                  </a:extLst>
                </a:gridCol>
                <a:gridCol w="329184">
                  <a:extLst>
                    <a:ext uri="{9D8B030D-6E8A-4147-A177-3AD203B41FA5}">
                      <a16:colId xmlns:a16="http://schemas.microsoft.com/office/drawing/2014/main" val="740368824"/>
                    </a:ext>
                  </a:extLst>
                </a:gridCol>
                <a:gridCol w="370332">
                  <a:extLst>
                    <a:ext uri="{9D8B030D-6E8A-4147-A177-3AD203B41FA5}">
                      <a16:colId xmlns:a16="http://schemas.microsoft.com/office/drawing/2014/main" val="726851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300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- 2018-02-11 23:00:31 </a:t>
                      </a:r>
                      <a:r>
                        <a:rPr kumimoji="0" lang="en-US" sz="1000" b="0" i="0" u="none" strike="noStrike" kern="1200" cap="none" spc="0" normalizeH="0" baseline="0" noProof="0">
                          <a:ln>
                            <a:noFill/>
                          </a:ln>
                          <a:solidFill>
                            <a:prstClr val="black"/>
                          </a:solidFill>
                          <a:effectLst/>
                          <a:uLnTx/>
                          <a:uFillTx/>
                          <a:latin typeface="+mn-lt"/>
                          <a:ea typeface="+mn-ea"/>
                          <a:cs typeface="+mn-cs"/>
                        </a:rPr>
                        <a:t> 
 👀 🎬 HIGHLIGHTS 
⚽ #BarçaGetafe
👉 http://ow.ly/LLxx30ikBzD
🔵🔴 #ForçaBarça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0876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PSG - Paris Saint-Germain - 2018-02-11 20:45:00 </a:t>
                      </a:r>
                      <a:r>
                        <a:rPr kumimoji="0" lang="en-US" sz="1000" b="0" i="0" u="none" strike="noStrike" kern="1200" cap="none" spc="0" normalizeH="0" baseline="0" noProof="0">
                          <a:ln>
                            <a:noFill/>
                          </a:ln>
                          <a:solidFill>
                            <a:prstClr val="black"/>
                          </a:solidFill>
                          <a:effectLst/>
                          <a:uLnTx/>
                          <a:uFillTx/>
                          <a:latin typeface="+mn-lt"/>
                          <a:ea typeface="+mn-ea"/>
                          <a:cs typeface="+mn-cs"/>
                        </a:rPr>
                        <a:t> 
 D-3 ⏳
J-3 ⏳
💫 #RaceToTheStars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3536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Angela Merkel - 2018-02-11 20:18:07 </a:t>
                      </a:r>
                      <a:r>
                        <a:rPr kumimoji="0" lang="de-DE" sz="1000" b="0" i="0" u="none" strike="noStrike" kern="1200" cap="none" spc="0" normalizeH="0" baseline="0" noProof="0">
                          <a:ln>
                            <a:noFill/>
                          </a:ln>
                          <a:solidFill>
                            <a:prstClr val="black"/>
                          </a:solidFill>
                          <a:effectLst/>
                          <a:uLnTx/>
                          <a:uFillTx/>
                          <a:latin typeface="+mn-lt"/>
                          <a:ea typeface="+mn-ea"/>
                          <a:cs typeface="+mn-cs"/>
                        </a:rPr>
                        <a:t> 
 Angela Merkel zu den Ergebnissen der Koalitionsgespräche. /Redaktion
https://www.zdf.de/politik/berlin-direkt/merkel-interview-1-100.html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65365643"/>
                  </a:ext>
                </a:extLst>
              </a:tr>
            </a:tbl>
          </a:graphicData>
        </a:graphic>
      </p:graphicFrame>
      <p:sp>
        <p:nvSpPr>
          <p:cNvPr id="4" name="Text Placeholder 3">
            <a:extLst>
              <a:ext uri="{FF2B5EF4-FFF2-40B4-BE49-F238E27FC236}">
                <a16:creationId xmlns:a16="http://schemas.microsoft.com/office/drawing/2014/main" id="{882AF56A-18A9-4561-B45A-A4CF826FFB7D}"/>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1783340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8072-CE4A-4C4A-BCE7-17589B68BDDE}"/>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EABDF3DC-050D-464E-8ED0-8E1EF0B68A06}"/>
              </a:ext>
            </a:extLst>
          </p:cNvPr>
          <p:cNvGraphicFramePr>
            <a:graphicFrameLocks noGrp="1"/>
          </p:cNvGraphicFramePr>
          <p:nvPr>
            <p:ph type="tbl" sz="quarter" idx="13"/>
            <p:extLst>
              <p:ext uri="{D42A27DB-BD31-4B8C-83A1-F6EECF244321}">
                <p14:modId xmlns:p14="http://schemas.microsoft.com/office/powerpoint/2010/main" val="129728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67597868"/>
                    </a:ext>
                  </a:extLst>
                </a:gridCol>
                <a:gridCol w="370332">
                  <a:extLst>
                    <a:ext uri="{9D8B030D-6E8A-4147-A177-3AD203B41FA5}">
                      <a16:colId xmlns:a16="http://schemas.microsoft.com/office/drawing/2014/main" val="461879551"/>
                    </a:ext>
                  </a:extLst>
                </a:gridCol>
                <a:gridCol w="370332">
                  <a:extLst>
                    <a:ext uri="{9D8B030D-6E8A-4147-A177-3AD203B41FA5}">
                      <a16:colId xmlns:a16="http://schemas.microsoft.com/office/drawing/2014/main" val="1319216609"/>
                    </a:ext>
                  </a:extLst>
                </a:gridCol>
                <a:gridCol w="370332">
                  <a:extLst>
                    <a:ext uri="{9D8B030D-6E8A-4147-A177-3AD203B41FA5}">
                      <a16:colId xmlns:a16="http://schemas.microsoft.com/office/drawing/2014/main" val="555128449"/>
                    </a:ext>
                  </a:extLst>
                </a:gridCol>
                <a:gridCol w="329184">
                  <a:extLst>
                    <a:ext uri="{9D8B030D-6E8A-4147-A177-3AD203B41FA5}">
                      <a16:colId xmlns:a16="http://schemas.microsoft.com/office/drawing/2014/main" val="1215739216"/>
                    </a:ext>
                  </a:extLst>
                </a:gridCol>
                <a:gridCol w="329184">
                  <a:extLst>
                    <a:ext uri="{9D8B030D-6E8A-4147-A177-3AD203B41FA5}">
                      <a16:colId xmlns:a16="http://schemas.microsoft.com/office/drawing/2014/main" val="490892631"/>
                    </a:ext>
                  </a:extLst>
                </a:gridCol>
                <a:gridCol w="329184">
                  <a:extLst>
                    <a:ext uri="{9D8B030D-6E8A-4147-A177-3AD203B41FA5}">
                      <a16:colId xmlns:a16="http://schemas.microsoft.com/office/drawing/2014/main" val="3155563837"/>
                    </a:ext>
                  </a:extLst>
                </a:gridCol>
                <a:gridCol w="329184">
                  <a:extLst>
                    <a:ext uri="{9D8B030D-6E8A-4147-A177-3AD203B41FA5}">
                      <a16:colId xmlns:a16="http://schemas.microsoft.com/office/drawing/2014/main" val="1452207391"/>
                    </a:ext>
                  </a:extLst>
                </a:gridCol>
                <a:gridCol w="329184">
                  <a:extLst>
                    <a:ext uri="{9D8B030D-6E8A-4147-A177-3AD203B41FA5}">
                      <a16:colId xmlns:a16="http://schemas.microsoft.com/office/drawing/2014/main" val="1517422028"/>
                    </a:ext>
                  </a:extLst>
                </a:gridCol>
                <a:gridCol w="329184">
                  <a:extLst>
                    <a:ext uri="{9D8B030D-6E8A-4147-A177-3AD203B41FA5}">
                      <a16:colId xmlns:a16="http://schemas.microsoft.com/office/drawing/2014/main" val="2050113314"/>
                    </a:ext>
                  </a:extLst>
                </a:gridCol>
                <a:gridCol w="329184">
                  <a:extLst>
                    <a:ext uri="{9D8B030D-6E8A-4147-A177-3AD203B41FA5}">
                      <a16:colId xmlns:a16="http://schemas.microsoft.com/office/drawing/2014/main" val="238128571"/>
                    </a:ext>
                  </a:extLst>
                </a:gridCol>
                <a:gridCol w="329184">
                  <a:extLst>
                    <a:ext uri="{9D8B030D-6E8A-4147-A177-3AD203B41FA5}">
                      <a16:colId xmlns:a16="http://schemas.microsoft.com/office/drawing/2014/main" val="2558375075"/>
                    </a:ext>
                  </a:extLst>
                </a:gridCol>
                <a:gridCol w="329184">
                  <a:extLst>
                    <a:ext uri="{9D8B030D-6E8A-4147-A177-3AD203B41FA5}">
                      <a16:colId xmlns:a16="http://schemas.microsoft.com/office/drawing/2014/main" val="994406676"/>
                    </a:ext>
                  </a:extLst>
                </a:gridCol>
                <a:gridCol w="370332">
                  <a:extLst>
                    <a:ext uri="{9D8B030D-6E8A-4147-A177-3AD203B41FA5}">
                      <a16:colId xmlns:a16="http://schemas.microsoft.com/office/drawing/2014/main" val="1923802984"/>
                    </a:ext>
                  </a:extLst>
                </a:gridCol>
                <a:gridCol w="370332">
                  <a:extLst>
                    <a:ext uri="{9D8B030D-6E8A-4147-A177-3AD203B41FA5}">
                      <a16:colId xmlns:a16="http://schemas.microsoft.com/office/drawing/2014/main" val="3061636274"/>
                    </a:ext>
                  </a:extLst>
                </a:gridCol>
                <a:gridCol w="329184">
                  <a:extLst>
                    <a:ext uri="{9D8B030D-6E8A-4147-A177-3AD203B41FA5}">
                      <a16:colId xmlns:a16="http://schemas.microsoft.com/office/drawing/2014/main" val="3101361755"/>
                    </a:ext>
                  </a:extLst>
                </a:gridCol>
                <a:gridCol w="329184">
                  <a:extLst>
                    <a:ext uri="{9D8B030D-6E8A-4147-A177-3AD203B41FA5}">
                      <a16:colId xmlns:a16="http://schemas.microsoft.com/office/drawing/2014/main" val="3932785949"/>
                    </a:ext>
                  </a:extLst>
                </a:gridCol>
                <a:gridCol w="370332">
                  <a:extLst>
                    <a:ext uri="{9D8B030D-6E8A-4147-A177-3AD203B41FA5}">
                      <a16:colId xmlns:a16="http://schemas.microsoft.com/office/drawing/2014/main" val="2782703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897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FC Barcelona - 2018-02-11 20:00:00 </a:t>
                      </a:r>
                      <a:r>
                        <a:rPr kumimoji="0" lang="en-US" sz="1000" b="0" i="0" u="none" strike="noStrike" kern="1200" cap="none" spc="0" normalizeH="0" baseline="0" noProof="0">
                          <a:ln>
                            <a:noFill/>
                          </a:ln>
                          <a:solidFill>
                            <a:prstClr val="black"/>
                          </a:solidFill>
                          <a:effectLst/>
                          <a:uLnTx/>
                          <a:uFillTx/>
                          <a:latin typeface="+mn-lt"/>
                          <a:ea typeface="+mn-ea"/>
                          <a:cs typeface="+mn-cs"/>
                        </a:rPr>
                        <a:t> 
 📸 #BarçaGetafe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37438363"/>
                  </a:ext>
                </a:extLst>
              </a:tr>
            </a:tbl>
          </a:graphicData>
        </a:graphic>
      </p:graphicFrame>
      <p:sp>
        <p:nvSpPr>
          <p:cNvPr id="4" name="Text Placeholder 3">
            <a:extLst>
              <a:ext uri="{FF2B5EF4-FFF2-40B4-BE49-F238E27FC236}">
                <a16:creationId xmlns:a16="http://schemas.microsoft.com/office/drawing/2014/main" id="{7DC45837-9FDB-4B60-85E5-CC511DB3A953}"/>
              </a:ext>
            </a:extLst>
          </p:cNvPr>
          <p:cNvSpPr>
            <a:spLocks noGrp="1"/>
          </p:cNvSpPr>
          <p:nvPr>
            <p:ph type="body" sz="quarter" idx="14"/>
          </p:nvPr>
        </p:nvSpPr>
        <p:spPr/>
        <p:txBody>
          <a:bodyPr/>
          <a:lstStyle/>
          <a:p>
            <a:r>
              <a:rPr lang="en-US"/>
              <a:t>10/05/2017 - 02/12/2018</a:t>
            </a:r>
          </a:p>
        </p:txBody>
      </p:sp>
    </p:spTree>
    <p:extLst>
      <p:ext uri="{BB962C8B-B14F-4D97-AF65-F5344CB8AC3E}">
        <p14:creationId xmlns:p14="http://schemas.microsoft.com/office/powerpoint/2010/main" val="3880554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1183</Words>
  <Application>Microsoft Office PowerPoint</Application>
  <PresentationFormat>On-screen Show (4:3)</PresentationFormat>
  <Paragraphs>710</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Mangal</vt:lpstr>
      <vt:lpstr>quintly_template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2018-02-15T14:07:50Z</dcterms:created>
  <dcterms:modified xsi:type="dcterms:W3CDTF">2018-02-15T14:18:47Z</dcterms:modified>
</cp:coreProperties>
</file>