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09B1E-0343-48E7-A4C7-22D29522A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FB329B-7264-4F24-B223-B93E052B93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61040"/>
              </p:ext>
            </p:extLst>
          </p:nvPr>
        </p:nvGraphicFramePr>
        <p:xfrm>
          <a:off x="457200" y="1731963"/>
          <a:ext cx="82296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45420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00650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86170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2723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208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192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0408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4191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4196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6505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5516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11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3676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26040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0134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823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3014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9371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91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- 2018-02-13 10:00:00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bisschen #2HBL-Liebe ❤️ für euren Dienstag? 😉😂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6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- 2018-02-12 19:11:13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Diese 7️⃣️ Jungs waren in der Winterpause wohl besonders fleißig 😏🏋️‍♂️
HSG Nordhorn-Lingen ASV Hamm-Westfalen TV Emsdetten DJK Rimpar Wölfe Wilhelmshavener HV e.V. VfL Eintracht Hagen HG Saarlouis -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535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76F37-159C-4DE2-8242-096FA8BF1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4077186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DA197-55E8-4306-B455-49EC40A9E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0DEDBC-CC41-4433-B77C-0026BC5725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6103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695334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754800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01911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5138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432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88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1049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5677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250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372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756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4099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00697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53191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2531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6809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81776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7639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37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- 2018-02-12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ist das für ein verrücktes Aufstiegsrennen?!
Die SG BBM Bietigheim strauchelt und schon ist die Konkurrenz wieder da 😯
Wer spielt nächste Saison in der #DKBHBL? 🔮🔝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190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- 2018-02-12 15:15:00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Unstoppable!
Der Topscorer des 21. Spieltages ist ein 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877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571F0-08A5-4071-BF3D-4DAB4604A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422709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BC11D-0E29-4059-91AE-7DA277F21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1D85A2-4937-481E-9BAA-2DD6F988E0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3454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395516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51215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20314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5166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1738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1917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0829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219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6657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481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0687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5246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9872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40528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2102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802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8809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1632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09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- 2018-02-12 13:14:46 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🚨 Buzzerbeater-Alarm 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01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- 2018-02-12 13:13:00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HSG Konstanz lebt!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34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- 2018-02-11 19:15:00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 Spiele am Sonntag - 3 Siege der Hausherren! Die Ergebnisse des Sonntags in der Übersicht!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579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1C50C-5832-4A67-BBE3-768384DCD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1899428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052D4-E412-4A21-AFBD-6AAD7F4A4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EA617E-955F-4783-9B63-7FB3776E21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1498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598731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71839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44866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5417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220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9916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2059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600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1002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313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6761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040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9282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55105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0060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322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00612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0038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79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- 2018-02-11 18:12:54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VfL Lübeck-Schwartau gewinnt gegen TUSEM Essen bleibt in Schlagdistanz zur SG BBM Bietigheim auf Platz 2!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21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- 2018-02-11 16:15:00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Ziel des VfL Lübeck-Schwartau: Anschluss an die Aufstiegsplätze halten! Das Topspiel um 16:30 - im Liveticker 💻: bit.ly/2HBLTicker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923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0B296-B667-4537-9ED9-82DF9DFAA7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889705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BC1AC-451B-46DD-B934-275A4A7B4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0F75A6-B7DD-48A5-BC75-D530F8C550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2571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354815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09638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8252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0196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2457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0352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6596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273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97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715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086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995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21809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12311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791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241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2496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9162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14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- 2018-02-11 14:30:00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Können der VfL Lübeck-Schwartau, die DJK Rimpar Wölfe und die HSG Nordhorn-Lingen der SG BBM Bietigheim heute noch mehr auf die Pelle rücken und das Feuer🔥 im Kampf um den Aufstieg noch mehr entfachen?
Ab 16:30 Uhr bei uns im Liveticker: http://bit.ly/2wgmTU8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23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- 2018-02-10 21:57:26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4⃣ Siege💪 und 1⃣ Unentschieden😲😕 - Der Handballsamstag der #2hbl im Überblick🔍!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693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BC8A8-BD0A-4B1A-8BF6-6FB5AC2C6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1062496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C80A8-02F3-47E0-90B5-EFABC1B68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C0376C-5177-4CA0-B014-F77CEDE569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0326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177783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77819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27912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9697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9682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0924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383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024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998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84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235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0584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9381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66632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1944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777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34188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1554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30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- 2018-02-10 21:15:53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Wilhelmshavener HV e.V.  entscheidet das Tabellennachbar-Duell für sich👐! Das sind 2⃣ richtig wichtige Punkte im Kampf um den Klassenerhalt!!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51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Nachbarschaftstreffen in der #2hbl😉. Wilhelmshavener HV e.V. 🔛 HC Elbflorenz Dresden ! Wer erkämpft sich die wichtigen Punkte!? #4punktespiel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807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- 2018-02-10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5⃣ Spiele am 2⃣1⃣. Spieltag!!! 💯% Handball🤾‍♂, ohne wenn und Laber. 📈🖥 Immer informiert bleiben ➡ http://bit.ly/2wgmTU8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010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CB70D-2E84-4391-9476-540106CEC1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991667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69FB0-68EB-4F5F-9EB2-3FB19F965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52C45E-2EB7-4979-9E0C-8897A2F66C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2458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148824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11255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96260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7945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4578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3340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545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3472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3667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475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342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0901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8066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47921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4840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049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97033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9100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28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- 2018-02-09 16:00:00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Gleich ein Kracher nach der Winterpause: Wer gewinnt das Absteiger-Duell SG BBM Bietigheim gegen HSC 2000 Coburg?
Ab 19.30 Uhr im Liveticker auf: http://www.dkb-handball-bundesliga.de/de/liveticker/2--handball-bundesliga/liveticker/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- 2018-02-09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Nur zur Erinnerung für euch, bevor es wieder richtig rund geht: Diese 5️⃣️ Jungs sind die Tormaschinen der #2HBL!
Und wer holt sich am Ende die Torjäger-👑?
Eintracht Hildesheim Handball Bergischer Handball-Club 06 Wilhelmshavener HV e.V. TV Emsdetten HSC 2000 Coburg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562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F73B5-E290-4B61-BC7D-68DBCA797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60677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70C07-587E-41D0-9E8E-D8CB22179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FD0769-526E-4B4A-BB44-FA93406A69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867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226086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96267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90661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5135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172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2251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987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300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159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073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5699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862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7687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30296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7266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617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93486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8749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39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- 2018-02-08 17:00:00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Ja, ist denn noch Super Bowl? 🤔🏈😂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25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- 2018-02-08 13:25:12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wär's mit einem Paukenschlag zu Beginn des neuen #2HBL-Jahres? Bitteschön: Aufsteiger VfL Eintracht Hagen schlägt Absteiger HBW Balingen-Weilstetten! 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347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A5452-45EF-4AC1-9096-528EFC962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2433787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2BB08-C81D-4C42-8444-B34CD0F65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84D629-B71F-450B-874C-9D5114FCF8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9268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735073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50807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11441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80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4629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2690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6862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6947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671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0075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5623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5657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55339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89489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9706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977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6209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89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35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- 2018-02-07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wieder los‼️
HBW Balingen-Weilstetten gegen VfL Eintracht Hagen ab 20.15 Uhr im Liveticker auf http://www.dkb-handball-bundesliga.de/de/liveticker/2--handball-bundesliga/liveticker/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06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 Handball-Bundesliga - 2018-02-06 14:16:58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wären dann schon mal so weit!
HBW Balingen-Weilstetten und VfL Eintracht Hagen auch?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073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2EE8E-1DC4-4393-8151-F2C8606C17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13471346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904</Words>
  <Application>Microsoft Office PowerPoint</Application>
  <PresentationFormat>On-screen Show (4:3)</PresentationFormat>
  <Paragraphs>540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Facebook Own Posts Table - 1 of 9</vt:lpstr>
      <vt:lpstr>Facebook Own Posts Table - 2 of 9</vt:lpstr>
      <vt:lpstr>Facebook Own Posts Table - 3 of 9</vt:lpstr>
      <vt:lpstr>Facebook Own Posts Table - 4 of 9</vt:lpstr>
      <vt:lpstr>Facebook Own Posts Table - 5 of 9</vt:lpstr>
      <vt:lpstr>Facebook Own Posts Table - 6 of 9</vt:lpstr>
      <vt:lpstr>Facebook Own Posts Table - 7 of 9</vt:lpstr>
      <vt:lpstr>Facebook Own Posts Table - 8 of 9</vt:lpstr>
      <vt:lpstr>Facebook Own Posts Table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9</dc:title>
  <dc:creator>Administrator</dc:creator>
  <cp:lastModifiedBy>Administrator</cp:lastModifiedBy>
  <cp:revision>1</cp:revision>
  <dcterms:created xsi:type="dcterms:W3CDTF">2018-02-15T09:02:07Z</dcterms:created>
  <dcterms:modified xsi:type="dcterms:W3CDTF">2018-02-15T09:08:57Z</dcterms:modified>
</cp:coreProperties>
</file>