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1BEBC-BEC8-4211-9034-05C10719F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CBC95-237E-44CE-A9DB-CE02B9C01D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1227842"/>
              </p:ext>
            </p:extLst>
          </p:nvPr>
        </p:nvGraphicFramePr>
        <p:xfrm>
          <a:off x="457200" y="1731963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47535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14575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6628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2044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795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925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799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101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618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255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317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545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46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8288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8462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22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01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832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12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- 2018-02-13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bisschen #2HBL-Liebe ❤️ für euren Dienstag? 😉😂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15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19:11:13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Diese 7️⃣️ Jungs waren in der Winterpause wohl besonders fleißig 😏🏋️‍♂️
HSG Nordhorn-Lingen ASV Hamm-Westfalen TV Emsdetten DJK Rimpar Wölfe Wilhelmshavener HV e.V. VfL Eintracht Hagen HG Saarlouis -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320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5B526-9F64-405F-ADFC-8B005B60D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2751564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7171F-F424-4032-849E-E6F6DEE2A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57932-1030-4233-BC18-435ADB41E9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0166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39453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31814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1375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8199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148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831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005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616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62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173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216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203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343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68745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8305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874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811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5224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2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ist das für ein verrücktes Aufstiegsrennen?!
Die SG BBM Bietigheim strauchelt und schon ist die Konkurrenz wieder da 😯
Wer spielt nächste Saison in der #DKBHBL? 🔮🔝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7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15:15:00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Unstoppable!
Der Topscorer des 21. Spieltages ist ein 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681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69B38-0800-4EB0-8045-5A22C94A6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2246165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857CB-E9C0-4D5F-9E5C-968B52A0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7455B-17A1-4D32-8507-F984B46898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482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89540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68801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31182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4941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10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264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385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758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036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353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506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894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7325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058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7684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068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431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5005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0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13:14:46 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🚨 Buzzerbeater-Alarm 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03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13:13:00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HSG Konstanz lebt!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26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- 2018-02-11 19:15:00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Spiele am Sonntag - 3 Siege der Hausherren! Die Ergebnisse des Sonntags in der Übersicht!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763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89149-245A-4BB5-9191-4E32D5535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2966202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98BD-CF20-4BDB-88DD-8D55EEDAE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CB6E32-7B8A-4BBD-8CF3-8A58FFA510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097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843329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6835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6090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187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218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029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638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5219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461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297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74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861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569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68263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9944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650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3622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521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5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- 2018-02-11 18:12:54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VfL Lübeck-Schwartau gewinnt gegen TUSEM Essen bleibt in Schlagdistanz zur SG BBM Bietigheim auf Platz 2!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- 2018-02-11 16:15:00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Ziel des VfL Lübeck-Schwartau: Anschluss an die Aufstiegsplätze halten! Das Topspiel um 16:30 - im Liveticker 💻: bit.ly/2HBLTicker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510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9F5A4-84BF-4342-8D88-4A49D81DD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703253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119F4-8507-4D76-A8DE-6BD18F537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463278-A236-463C-9EC4-DDE5C5EBB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02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44495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99341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92348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0542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765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525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424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452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23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998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65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413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447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7124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4485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898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9972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1778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7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- 2018-02-11 14:30:00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Können der VfL Lübeck-Schwartau, die DJK Rimpar Wölfe und die HSG Nordhorn-Lingen der SG BBM Bietigheim heute noch mehr auf die Pelle rücken und das Feuer🔥 im Kampf um den Aufstieg noch mehr entfachen?
Ab 16:30 Uhr bei uns im Liveticker: http://bit.ly/2wgmTU8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83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- 2018-02-10 21:57:26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4⃣ Siege💪 und 1⃣ Unentschieden😲😕 - Der Handballsamstag der #2hbl im Überblick🔍!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913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DC55A-D8C2-496A-B4C4-D2FD4F591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3644592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2650-CE60-40FA-A9B7-32049957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524A5-E1BC-4B4E-9A66-11B37180D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367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055941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2865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6987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398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524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56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081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586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728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849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877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220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533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66459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5085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358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9192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3558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4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- 2018-02-10 21:15:53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Wilhelmshavener HV e.V.  entscheidet das Tabellennachbar-Duell für sich👐! Das sind 2⃣ richtig wichtige Punkte im Kampf um den Klassenerhalt!!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6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Nachbarschaftstreffen in der #2hbl😉. Wilhelmshavener HV e.V. 🔛 HC Elbflorenz Dresden ! Wer erkämpft sich die wichtigen Punkte!? #4punktespiel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28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- 2018-02-10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5⃣ Spiele am 2⃣1⃣. Spieltag!!! 💯% Handball🤾‍♂, ohne wenn und Laber. 📈🖥 Immer informiert bleiben ➡ http://bit.ly/2wgmTU8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539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C0C72-D98E-4154-8430-0C400C643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3097661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5A60-5B79-4AE8-A2D7-87CF1A96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A5ECB-F96B-47EF-8BE1-C776A24439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8024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309327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9057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42414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2715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769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78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764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41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2667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898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436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114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121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2036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9221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929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0240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5047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- 2018-02-09 16:00:00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Gleich ein Kracher nach der Winterpause: Wer gewinnt das Absteiger-Duell SG BBM Bietigheim gegen HSC 2000 Coburg?
Ab 19.30 Uhr im Liveticker auf: http://www.dkb-handball-bundesliga.de/de/liveticker/2--handball-bundesliga/liveticker/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86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- 2018-02-09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Nur zur Erinnerung für euch, bevor es wieder richtig rund geht: Diese 5️⃣️ Jungs sind die Tormaschinen der #2HBL!
Und wer holt sich am Ende die Torjäger-👑?
Eintracht Hildesheim Handball Bergischer Handball-Club 06 Wilhelmshavener HV e.V. TV Emsdetten HSC 2000 Coburg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467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EEC05-E0E0-4793-948E-E91E8BE55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4030700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011DF-9214-4CC0-A48A-C056F4271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4672D4-38A2-4551-8439-3BA64CD422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136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481261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81671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0322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9676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6869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842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472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1964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655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68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534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500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920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39031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5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150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0999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9721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18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- 2018-02-08 17:00:00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Ja, ist denn noch Super Bowl? 🤔🏈😂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14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- 2018-02-08 13:25:12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wär's mit einem Paukenschlag zu Beginn des neuen #2HBL-Jahres? Bitteschön: Aufsteiger VfL Eintracht Hagen schlägt Absteiger HBW Balingen-Weilstetten! 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573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C0D06-62DB-4167-9808-897AE8A87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2104710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82E1-789C-43E4-BDA0-DD3F8EC28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71ABCF-69A8-41EA-B4B8-30C9BA951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8788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5886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51627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7185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1672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282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712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660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6410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5447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653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503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236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1046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32991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2806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189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966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2505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35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- 2018-02-07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wieder los‼️
HBW Balingen-Weilstetten gegen VfL Eintracht Hagen ab 20.15 Uhr im Liveticker auf http://www.dkb-handball-bundesliga.de/de/liveticker/2--handball-bundesliga/liveticker/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17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- 2018-02-06 14:16:58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wären dann schon mal so weit!
HBW Balingen-Weilstetten und VfL Eintracht Hagen auch?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947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E7710-A85A-434E-A6ED-BC3F514E3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1383940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904</Words>
  <Application>Microsoft Office PowerPoint</Application>
  <PresentationFormat>On-screen Show (4:3)</PresentationFormat>
  <Paragraphs>540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9</dc:title>
  <dc:creator>Administrator</dc:creator>
  <cp:lastModifiedBy>Administrator</cp:lastModifiedBy>
  <cp:revision>1</cp:revision>
  <dcterms:created xsi:type="dcterms:W3CDTF">2018-02-15T08:48:59Z</dcterms:created>
  <dcterms:modified xsi:type="dcterms:W3CDTF">2018-02-15T08:55:46Z</dcterms:modified>
</cp:coreProperties>
</file>