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
      <p:font typeface="Mangal" panose="02040503050203030202" pitchFamily="18" charset="0"/>
      <p:regular r:id="rId19"/>
      <p:bold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D34A7-DA1C-4039-99BB-8F9FA15A7A69}"/>
              </a:ext>
            </a:extLst>
          </p:cNvPr>
          <p:cNvSpPr>
            <a:spLocks noGrp="1"/>
          </p:cNvSpPr>
          <p:nvPr>
            <p:ph type="title"/>
          </p:nvPr>
        </p:nvSpPr>
        <p:spPr/>
        <p:txBody>
          <a:bodyPr/>
          <a:lstStyle/>
          <a:p>
            <a:r>
              <a:rPr lang="en-US"/>
              <a:t>Facebook Own Posts Table - 1 of 13</a:t>
            </a:r>
          </a:p>
        </p:txBody>
      </p:sp>
      <p:graphicFrame>
        <p:nvGraphicFramePr>
          <p:cNvPr id="5" name="Table Placeholder 4">
            <a:extLst>
              <a:ext uri="{FF2B5EF4-FFF2-40B4-BE49-F238E27FC236}">
                <a16:creationId xmlns:a16="http://schemas.microsoft.com/office/drawing/2014/main" id="{2CE04028-1849-4EEE-8E1C-42937F7C5FE4}"/>
              </a:ext>
            </a:extLst>
          </p:cNvPr>
          <p:cNvGraphicFramePr>
            <a:graphicFrameLocks noGrp="1"/>
          </p:cNvGraphicFramePr>
          <p:nvPr>
            <p:ph type="tbl" sz="quarter" idx="13"/>
            <p:extLst>
              <p:ext uri="{D42A27DB-BD31-4B8C-83A1-F6EECF244321}">
                <p14:modId xmlns:p14="http://schemas.microsoft.com/office/powerpoint/2010/main" val="519753963"/>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2703703"/>
                    </a:ext>
                  </a:extLst>
                </a:gridCol>
                <a:gridCol w="370332">
                  <a:extLst>
                    <a:ext uri="{9D8B030D-6E8A-4147-A177-3AD203B41FA5}">
                      <a16:colId xmlns:a16="http://schemas.microsoft.com/office/drawing/2014/main" val="1054531142"/>
                    </a:ext>
                  </a:extLst>
                </a:gridCol>
                <a:gridCol w="370332">
                  <a:extLst>
                    <a:ext uri="{9D8B030D-6E8A-4147-A177-3AD203B41FA5}">
                      <a16:colId xmlns:a16="http://schemas.microsoft.com/office/drawing/2014/main" val="1914434117"/>
                    </a:ext>
                  </a:extLst>
                </a:gridCol>
                <a:gridCol w="370332">
                  <a:extLst>
                    <a:ext uri="{9D8B030D-6E8A-4147-A177-3AD203B41FA5}">
                      <a16:colId xmlns:a16="http://schemas.microsoft.com/office/drawing/2014/main" val="2547625"/>
                    </a:ext>
                  </a:extLst>
                </a:gridCol>
                <a:gridCol w="329184">
                  <a:extLst>
                    <a:ext uri="{9D8B030D-6E8A-4147-A177-3AD203B41FA5}">
                      <a16:colId xmlns:a16="http://schemas.microsoft.com/office/drawing/2014/main" val="3031706197"/>
                    </a:ext>
                  </a:extLst>
                </a:gridCol>
                <a:gridCol w="329184">
                  <a:extLst>
                    <a:ext uri="{9D8B030D-6E8A-4147-A177-3AD203B41FA5}">
                      <a16:colId xmlns:a16="http://schemas.microsoft.com/office/drawing/2014/main" val="219875401"/>
                    </a:ext>
                  </a:extLst>
                </a:gridCol>
                <a:gridCol w="329184">
                  <a:extLst>
                    <a:ext uri="{9D8B030D-6E8A-4147-A177-3AD203B41FA5}">
                      <a16:colId xmlns:a16="http://schemas.microsoft.com/office/drawing/2014/main" val="3074562849"/>
                    </a:ext>
                  </a:extLst>
                </a:gridCol>
                <a:gridCol w="329184">
                  <a:extLst>
                    <a:ext uri="{9D8B030D-6E8A-4147-A177-3AD203B41FA5}">
                      <a16:colId xmlns:a16="http://schemas.microsoft.com/office/drawing/2014/main" val="112005753"/>
                    </a:ext>
                  </a:extLst>
                </a:gridCol>
                <a:gridCol w="329184">
                  <a:extLst>
                    <a:ext uri="{9D8B030D-6E8A-4147-A177-3AD203B41FA5}">
                      <a16:colId xmlns:a16="http://schemas.microsoft.com/office/drawing/2014/main" val="1520973529"/>
                    </a:ext>
                  </a:extLst>
                </a:gridCol>
                <a:gridCol w="329184">
                  <a:extLst>
                    <a:ext uri="{9D8B030D-6E8A-4147-A177-3AD203B41FA5}">
                      <a16:colId xmlns:a16="http://schemas.microsoft.com/office/drawing/2014/main" val="2274289756"/>
                    </a:ext>
                  </a:extLst>
                </a:gridCol>
                <a:gridCol w="329184">
                  <a:extLst>
                    <a:ext uri="{9D8B030D-6E8A-4147-A177-3AD203B41FA5}">
                      <a16:colId xmlns:a16="http://schemas.microsoft.com/office/drawing/2014/main" val="3895598803"/>
                    </a:ext>
                  </a:extLst>
                </a:gridCol>
                <a:gridCol w="329184">
                  <a:extLst>
                    <a:ext uri="{9D8B030D-6E8A-4147-A177-3AD203B41FA5}">
                      <a16:colId xmlns:a16="http://schemas.microsoft.com/office/drawing/2014/main" val="880959368"/>
                    </a:ext>
                  </a:extLst>
                </a:gridCol>
                <a:gridCol w="329184">
                  <a:extLst>
                    <a:ext uri="{9D8B030D-6E8A-4147-A177-3AD203B41FA5}">
                      <a16:colId xmlns:a16="http://schemas.microsoft.com/office/drawing/2014/main" val="1757956544"/>
                    </a:ext>
                  </a:extLst>
                </a:gridCol>
                <a:gridCol w="370332">
                  <a:extLst>
                    <a:ext uri="{9D8B030D-6E8A-4147-A177-3AD203B41FA5}">
                      <a16:colId xmlns:a16="http://schemas.microsoft.com/office/drawing/2014/main" val="2768427771"/>
                    </a:ext>
                  </a:extLst>
                </a:gridCol>
                <a:gridCol w="370332">
                  <a:extLst>
                    <a:ext uri="{9D8B030D-6E8A-4147-A177-3AD203B41FA5}">
                      <a16:colId xmlns:a16="http://schemas.microsoft.com/office/drawing/2014/main" val="2796993460"/>
                    </a:ext>
                  </a:extLst>
                </a:gridCol>
                <a:gridCol w="329184">
                  <a:extLst>
                    <a:ext uri="{9D8B030D-6E8A-4147-A177-3AD203B41FA5}">
                      <a16:colId xmlns:a16="http://schemas.microsoft.com/office/drawing/2014/main" val="89990631"/>
                    </a:ext>
                  </a:extLst>
                </a:gridCol>
                <a:gridCol w="329184">
                  <a:extLst>
                    <a:ext uri="{9D8B030D-6E8A-4147-A177-3AD203B41FA5}">
                      <a16:colId xmlns:a16="http://schemas.microsoft.com/office/drawing/2014/main" val="3635900915"/>
                    </a:ext>
                  </a:extLst>
                </a:gridCol>
                <a:gridCol w="370332">
                  <a:extLst>
                    <a:ext uri="{9D8B030D-6E8A-4147-A177-3AD203B41FA5}">
                      <a16:colId xmlns:a16="http://schemas.microsoft.com/office/drawing/2014/main" val="2535991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31467899"/>
                  </a:ext>
                </a:extLst>
              </a:tr>
            </a:tbl>
          </a:graphicData>
        </a:graphic>
      </p:graphicFrame>
      <p:sp>
        <p:nvSpPr>
          <p:cNvPr id="4" name="Text Placeholder 3">
            <a:extLst>
              <a:ext uri="{FF2B5EF4-FFF2-40B4-BE49-F238E27FC236}">
                <a16:creationId xmlns:a16="http://schemas.microsoft.com/office/drawing/2014/main" id="{DAFE1C68-41D2-47EE-A1F9-E5B483CFB95B}"/>
              </a:ext>
            </a:extLst>
          </p:cNvPr>
          <p:cNvSpPr>
            <a:spLocks noGrp="1"/>
          </p:cNvSpPr>
          <p:nvPr>
            <p:ph type="body" sz="quarter" idx="14"/>
          </p:nvPr>
        </p:nvSpPr>
        <p:spPr/>
        <p:txBody>
          <a:bodyPr/>
          <a:lstStyle/>
          <a:p>
            <a:r>
              <a:rPr lang="en-US"/>
              <a:t>01/14/2018 - 02/13/2018</a:t>
            </a:r>
          </a:p>
        </p:txBody>
      </p:sp>
    </p:spTree>
    <p:extLst>
      <p:ext uri="{BB962C8B-B14F-4D97-AF65-F5344CB8AC3E}">
        <p14:creationId xmlns:p14="http://schemas.microsoft.com/office/powerpoint/2010/main" val="1432687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02A3E-226B-4BB3-A83A-E867152107EF}"/>
              </a:ext>
            </a:extLst>
          </p:cNvPr>
          <p:cNvSpPr>
            <a:spLocks noGrp="1"/>
          </p:cNvSpPr>
          <p:nvPr>
            <p:ph type="title"/>
          </p:nvPr>
        </p:nvSpPr>
        <p:spPr/>
        <p:txBody>
          <a:bodyPr/>
          <a:lstStyle/>
          <a:p>
            <a:r>
              <a:rPr lang="en-US"/>
              <a:t>Facebook Own Posts Table - 2 of 13</a:t>
            </a:r>
          </a:p>
        </p:txBody>
      </p:sp>
      <p:graphicFrame>
        <p:nvGraphicFramePr>
          <p:cNvPr id="5" name="Table Placeholder 4">
            <a:extLst>
              <a:ext uri="{FF2B5EF4-FFF2-40B4-BE49-F238E27FC236}">
                <a16:creationId xmlns:a16="http://schemas.microsoft.com/office/drawing/2014/main" id="{113F006A-10D3-4494-AEFD-8CF65F1BB58E}"/>
              </a:ext>
            </a:extLst>
          </p:cNvPr>
          <p:cNvGraphicFramePr>
            <a:graphicFrameLocks noGrp="1"/>
          </p:cNvGraphicFramePr>
          <p:nvPr>
            <p:ph type="tbl" sz="quarter" idx="13"/>
            <p:extLst>
              <p:ext uri="{D42A27DB-BD31-4B8C-83A1-F6EECF244321}">
                <p14:modId xmlns:p14="http://schemas.microsoft.com/office/powerpoint/2010/main" val="435092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15378170"/>
                    </a:ext>
                  </a:extLst>
                </a:gridCol>
                <a:gridCol w="370332">
                  <a:extLst>
                    <a:ext uri="{9D8B030D-6E8A-4147-A177-3AD203B41FA5}">
                      <a16:colId xmlns:a16="http://schemas.microsoft.com/office/drawing/2014/main" val="1396650789"/>
                    </a:ext>
                  </a:extLst>
                </a:gridCol>
                <a:gridCol w="370332">
                  <a:extLst>
                    <a:ext uri="{9D8B030D-6E8A-4147-A177-3AD203B41FA5}">
                      <a16:colId xmlns:a16="http://schemas.microsoft.com/office/drawing/2014/main" val="3097157305"/>
                    </a:ext>
                  </a:extLst>
                </a:gridCol>
                <a:gridCol w="370332">
                  <a:extLst>
                    <a:ext uri="{9D8B030D-6E8A-4147-A177-3AD203B41FA5}">
                      <a16:colId xmlns:a16="http://schemas.microsoft.com/office/drawing/2014/main" val="1788711701"/>
                    </a:ext>
                  </a:extLst>
                </a:gridCol>
                <a:gridCol w="329184">
                  <a:extLst>
                    <a:ext uri="{9D8B030D-6E8A-4147-A177-3AD203B41FA5}">
                      <a16:colId xmlns:a16="http://schemas.microsoft.com/office/drawing/2014/main" val="1484781005"/>
                    </a:ext>
                  </a:extLst>
                </a:gridCol>
                <a:gridCol w="329184">
                  <a:extLst>
                    <a:ext uri="{9D8B030D-6E8A-4147-A177-3AD203B41FA5}">
                      <a16:colId xmlns:a16="http://schemas.microsoft.com/office/drawing/2014/main" val="3788117174"/>
                    </a:ext>
                  </a:extLst>
                </a:gridCol>
                <a:gridCol w="329184">
                  <a:extLst>
                    <a:ext uri="{9D8B030D-6E8A-4147-A177-3AD203B41FA5}">
                      <a16:colId xmlns:a16="http://schemas.microsoft.com/office/drawing/2014/main" val="1104506754"/>
                    </a:ext>
                  </a:extLst>
                </a:gridCol>
                <a:gridCol w="329184">
                  <a:extLst>
                    <a:ext uri="{9D8B030D-6E8A-4147-A177-3AD203B41FA5}">
                      <a16:colId xmlns:a16="http://schemas.microsoft.com/office/drawing/2014/main" val="2762854498"/>
                    </a:ext>
                  </a:extLst>
                </a:gridCol>
                <a:gridCol w="329184">
                  <a:extLst>
                    <a:ext uri="{9D8B030D-6E8A-4147-A177-3AD203B41FA5}">
                      <a16:colId xmlns:a16="http://schemas.microsoft.com/office/drawing/2014/main" val="1154760572"/>
                    </a:ext>
                  </a:extLst>
                </a:gridCol>
                <a:gridCol w="329184">
                  <a:extLst>
                    <a:ext uri="{9D8B030D-6E8A-4147-A177-3AD203B41FA5}">
                      <a16:colId xmlns:a16="http://schemas.microsoft.com/office/drawing/2014/main" val="2205035142"/>
                    </a:ext>
                  </a:extLst>
                </a:gridCol>
                <a:gridCol w="329184">
                  <a:extLst>
                    <a:ext uri="{9D8B030D-6E8A-4147-A177-3AD203B41FA5}">
                      <a16:colId xmlns:a16="http://schemas.microsoft.com/office/drawing/2014/main" val="403267042"/>
                    </a:ext>
                  </a:extLst>
                </a:gridCol>
                <a:gridCol w="329184">
                  <a:extLst>
                    <a:ext uri="{9D8B030D-6E8A-4147-A177-3AD203B41FA5}">
                      <a16:colId xmlns:a16="http://schemas.microsoft.com/office/drawing/2014/main" val="458511988"/>
                    </a:ext>
                  </a:extLst>
                </a:gridCol>
                <a:gridCol w="329184">
                  <a:extLst>
                    <a:ext uri="{9D8B030D-6E8A-4147-A177-3AD203B41FA5}">
                      <a16:colId xmlns:a16="http://schemas.microsoft.com/office/drawing/2014/main" val="979035135"/>
                    </a:ext>
                  </a:extLst>
                </a:gridCol>
                <a:gridCol w="370332">
                  <a:extLst>
                    <a:ext uri="{9D8B030D-6E8A-4147-A177-3AD203B41FA5}">
                      <a16:colId xmlns:a16="http://schemas.microsoft.com/office/drawing/2014/main" val="3638693828"/>
                    </a:ext>
                  </a:extLst>
                </a:gridCol>
                <a:gridCol w="370332">
                  <a:extLst>
                    <a:ext uri="{9D8B030D-6E8A-4147-A177-3AD203B41FA5}">
                      <a16:colId xmlns:a16="http://schemas.microsoft.com/office/drawing/2014/main" val="2662721573"/>
                    </a:ext>
                  </a:extLst>
                </a:gridCol>
                <a:gridCol w="329184">
                  <a:extLst>
                    <a:ext uri="{9D8B030D-6E8A-4147-A177-3AD203B41FA5}">
                      <a16:colId xmlns:a16="http://schemas.microsoft.com/office/drawing/2014/main" val="3902036567"/>
                    </a:ext>
                  </a:extLst>
                </a:gridCol>
                <a:gridCol w="329184">
                  <a:extLst>
                    <a:ext uri="{9D8B030D-6E8A-4147-A177-3AD203B41FA5}">
                      <a16:colId xmlns:a16="http://schemas.microsoft.com/office/drawing/2014/main" val="3605172187"/>
                    </a:ext>
                  </a:extLst>
                </a:gridCol>
                <a:gridCol w="370332">
                  <a:extLst>
                    <a:ext uri="{9D8B030D-6E8A-4147-A177-3AD203B41FA5}">
                      <a16:colId xmlns:a16="http://schemas.microsoft.com/office/drawing/2014/main" val="2590378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646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- 2018-02-12 10:00:01 </a:t>
                      </a:r>
                      <a:r>
                        <a:rPr kumimoji="0" lang="en-US" sz="1000" b="0" i="0" u="none" strike="noStrike" kern="1200" cap="none" spc="0" normalizeH="0" baseline="0" noProof="0">
                          <a:ln>
                            <a:noFill/>
                          </a:ln>
                          <a:solidFill>
                            <a:prstClr val="black"/>
                          </a:solidFill>
                          <a:effectLst/>
                          <a:uLnTx/>
                          <a:uFillTx/>
                          <a:latin typeface="+mn-lt"/>
                          <a:ea typeface="+mn-ea"/>
                          <a:cs typeface="+mn-cs"/>
                        </a:rPr>
                        <a:t> 
 Beaming ahead. 
Drive at night with ease, with the BMW icon adaptive full LED headlights with high beam assist. 
The BMW 7 Series Sedan.
_____
Fuel consumption and CO2 emissions for the BMW 730d Sedan:
Fuel consumption in l/100 km (combined): 4.9–4.5
CO2 emissions in g/km (combined): 129–119
Further information about the official fuel consumption and the official specific CO2 emissions for new passenger automobiles can be found in the 'New Passenger Vehicle Fuel Consumption and CO2 Emission Guidelines', which are available free of charge at all sales outlets and from DAT Deutsche Automobil Treuhand GmbH, Hellmuth-Hirth-Str. 1, 73760 Ostfildern, Germany and on http://www.dat.de/angebote/verlagsprodukte/leitfaden-kraftstoffverbrauch.html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253783328"/>
                  </a:ext>
                </a:extLst>
              </a:tr>
            </a:tbl>
          </a:graphicData>
        </a:graphic>
      </p:graphicFrame>
      <p:sp>
        <p:nvSpPr>
          <p:cNvPr id="4" name="Text Placeholder 3">
            <a:extLst>
              <a:ext uri="{FF2B5EF4-FFF2-40B4-BE49-F238E27FC236}">
                <a16:creationId xmlns:a16="http://schemas.microsoft.com/office/drawing/2014/main" id="{208FD465-A846-462E-80E1-E903E9B99271}"/>
              </a:ext>
            </a:extLst>
          </p:cNvPr>
          <p:cNvSpPr>
            <a:spLocks noGrp="1"/>
          </p:cNvSpPr>
          <p:nvPr>
            <p:ph type="body" sz="quarter" idx="14"/>
          </p:nvPr>
        </p:nvSpPr>
        <p:spPr/>
        <p:txBody>
          <a:bodyPr/>
          <a:lstStyle/>
          <a:p>
            <a:r>
              <a:rPr lang="en-US"/>
              <a:t>01/14/2018 - 02/13/2018</a:t>
            </a:r>
          </a:p>
        </p:txBody>
      </p:sp>
    </p:spTree>
    <p:extLst>
      <p:ext uri="{BB962C8B-B14F-4D97-AF65-F5344CB8AC3E}">
        <p14:creationId xmlns:p14="http://schemas.microsoft.com/office/powerpoint/2010/main" val="1069742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76207-6E5D-477E-9897-F666C7924109}"/>
              </a:ext>
            </a:extLst>
          </p:cNvPr>
          <p:cNvSpPr>
            <a:spLocks noGrp="1"/>
          </p:cNvSpPr>
          <p:nvPr>
            <p:ph type="title"/>
          </p:nvPr>
        </p:nvSpPr>
        <p:spPr/>
        <p:txBody>
          <a:bodyPr/>
          <a:lstStyle/>
          <a:p>
            <a:r>
              <a:rPr lang="en-US"/>
              <a:t>Facebook Own Posts Table - 3 of 13</a:t>
            </a:r>
          </a:p>
        </p:txBody>
      </p:sp>
      <p:graphicFrame>
        <p:nvGraphicFramePr>
          <p:cNvPr id="5" name="Table Placeholder 4">
            <a:extLst>
              <a:ext uri="{FF2B5EF4-FFF2-40B4-BE49-F238E27FC236}">
                <a16:creationId xmlns:a16="http://schemas.microsoft.com/office/drawing/2014/main" id="{E0F843DF-854D-4A6A-BDA4-C4F92DA96F08}"/>
              </a:ext>
            </a:extLst>
          </p:cNvPr>
          <p:cNvGraphicFramePr>
            <a:graphicFrameLocks noGrp="1"/>
          </p:cNvGraphicFramePr>
          <p:nvPr>
            <p:ph type="tbl" sz="quarter" idx="13"/>
            <p:extLst>
              <p:ext uri="{D42A27DB-BD31-4B8C-83A1-F6EECF244321}">
                <p14:modId xmlns:p14="http://schemas.microsoft.com/office/powerpoint/2010/main" val="1771149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3189275"/>
                    </a:ext>
                  </a:extLst>
                </a:gridCol>
                <a:gridCol w="370332">
                  <a:extLst>
                    <a:ext uri="{9D8B030D-6E8A-4147-A177-3AD203B41FA5}">
                      <a16:colId xmlns:a16="http://schemas.microsoft.com/office/drawing/2014/main" val="3933361059"/>
                    </a:ext>
                  </a:extLst>
                </a:gridCol>
                <a:gridCol w="370332">
                  <a:extLst>
                    <a:ext uri="{9D8B030D-6E8A-4147-A177-3AD203B41FA5}">
                      <a16:colId xmlns:a16="http://schemas.microsoft.com/office/drawing/2014/main" val="369739598"/>
                    </a:ext>
                  </a:extLst>
                </a:gridCol>
                <a:gridCol w="370332">
                  <a:extLst>
                    <a:ext uri="{9D8B030D-6E8A-4147-A177-3AD203B41FA5}">
                      <a16:colId xmlns:a16="http://schemas.microsoft.com/office/drawing/2014/main" val="2451665642"/>
                    </a:ext>
                  </a:extLst>
                </a:gridCol>
                <a:gridCol w="329184">
                  <a:extLst>
                    <a:ext uri="{9D8B030D-6E8A-4147-A177-3AD203B41FA5}">
                      <a16:colId xmlns:a16="http://schemas.microsoft.com/office/drawing/2014/main" val="3739967892"/>
                    </a:ext>
                  </a:extLst>
                </a:gridCol>
                <a:gridCol w="329184">
                  <a:extLst>
                    <a:ext uri="{9D8B030D-6E8A-4147-A177-3AD203B41FA5}">
                      <a16:colId xmlns:a16="http://schemas.microsoft.com/office/drawing/2014/main" val="111499028"/>
                    </a:ext>
                  </a:extLst>
                </a:gridCol>
                <a:gridCol w="329184">
                  <a:extLst>
                    <a:ext uri="{9D8B030D-6E8A-4147-A177-3AD203B41FA5}">
                      <a16:colId xmlns:a16="http://schemas.microsoft.com/office/drawing/2014/main" val="640453835"/>
                    </a:ext>
                  </a:extLst>
                </a:gridCol>
                <a:gridCol w="329184">
                  <a:extLst>
                    <a:ext uri="{9D8B030D-6E8A-4147-A177-3AD203B41FA5}">
                      <a16:colId xmlns:a16="http://schemas.microsoft.com/office/drawing/2014/main" val="4012692099"/>
                    </a:ext>
                  </a:extLst>
                </a:gridCol>
                <a:gridCol w="329184">
                  <a:extLst>
                    <a:ext uri="{9D8B030D-6E8A-4147-A177-3AD203B41FA5}">
                      <a16:colId xmlns:a16="http://schemas.microsoft.com/office/drawing/2014/main" val="2217942237"/>
                    </a:ext>
                  </a:extLst>
                </a:gridCol>
                <a:gridCol w="329184">
                  <a:extLst>
                    <a:ext uri="{9D8B030D-6E8A-4147-A177-3AD203B41FA5}">
                      <a16:colId xmlns:a16="http://schemas.microsoft.com/office/drawing/2014/main" val="2228647978"/>
                    </a:ext>
                  </a:extLst>
                </a:gridCol>
                <a:gridCol w="329184">
                  <a:extLst>
                    <a:ext uri="{9D8B030D-6E8A-4147-A177-3AD203B41FA5}">
                      <a16:colId xmlns:a16="http://schemas.microsoft.com/office/drawing/2014/main" val="4158700395"/>
                    </a:ext>
                  </a:extLst>
                </a:gridCol>
                <a:gridCol w="329184">
                  <a:extLst>
                    <a:ext uri="{9D8B030D-6E8A-4147-A177-3AD203B41FA5}">
                      <a16:colId xmlns:a16="http://schemas.microsoft.com/office/drawing/2014/main" val="47730836"/>
                    </a:ext>
                  </a:extLst>
                </a:gridCol>
                <a:gridCol w="329184">
                  <a:extLst>
                    <a:ext uri="{9D8B030D-6E8A-4147-A177-3AD203B41FA5}">
                      <a16:colId xmlns:a16="http://schemas.microsoft.com/office/drawing/2014/main" val="3902729954"/>
                    </a:ext>
                  </a:extLst>
                </a:gridCol>
                <a:gridCol w="370332">
                  <a:extLst>
                    <a:ext uri="{9D8B030D-6E8A-4147-A177-3AD203B41FA5}">
                      <a16:colId xmlns:a16="http://schemas.microsoft.com/office/drawing/2014/main" val="3831159774"/>
                    </a:ext>
                  </a:extLst>
                </a:gridCol>
                <a:gridCol w="370332">
                  <a:extLst>
                    <a:ext uri="{9D8B030D-6E8A-4147-A177-3AD203B41FA5}">
                      <a16:colId xmlns:a16="http://schemas.microsoft.com/office/drawing/2014/main" val="164192417"/>
                    </a:ext>
                  </a:extLst>
                </a:gridCol>
                <a:gridCol w="329184">
                  <a:extLst>
                    <a:ext uri="{9D8B030D-6E8A-4147-A177-3AD203B41FA5}">
                      <a16:colId xmlns:a16="http://schemas.microsoft.com/office/drawing/2014/main" val="3042248880"/>
                    </a:ext>
                  </a:extLst>
                </a:gridCol>
                <a:gridCol w="329184">
                  <a:extLst>
                    <a:ext uri="{9D8B030D-6E8A-4147-A177-3AD203B41FA5}">
                      <a16:colId xmlns:a16="http://schemas.microsoft.com/office/drawing/2014/main" val="2283739361"/>
                    </a:ext>
                  </a:extLst>
                </a:gridCol>
                <a:gridCol w="370332">
                  <a:extLst>
                    <a:ext uri="{9D8B030D-6E8A-4147-A177-3AD203B41FA5}">
                      <a16:colId xmlns:a16="http://schemas.microsoft.com/office/drawing/2014/main" val="2355352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1293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FC Barcelona - 2018-02-12 09:30:20 </a:t>
                      </a:r>
                      <a:r>
                        <a:rPr kumimoji="0" lang="en-US" sz="1000" b="0" i="0" u="none" strike="noStrike" kern="1200" cap="none" spc="0" normalizeH="0" baseline="0" noProof="0">
                          <a:ln>
                            <a:noFill/>
                          </a:ln>
                          <a:solidFill>
                            <a:prstClr val="black"/>
                          </a:solidFill>
                          <a:effectLst/>
                          <a:uLnTx/>
                          <a:uFillTx/>
                          <a:latin typeface="+mn-lt"/>
                          <a:ea typeface="+mn-ea"/>
                          <a:cs typeface="+mn-cs"/>
                        </a:rPr>
                        <a:t> 
 📅 The week ahead:
Monday 💪🏋️ 
Tuesday 💤
Wednesday 💤
Thursday 💪🏋️
Friday 💪🏋️✈
Saturday ￼⚽️ #EibarBarça
Sunday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730956999"/>
                  </a:ext>
                </a:extLst>
              </a:tr>
            </a:tbl>
          </a:graphicData>
        </a:graphic>
      </p:graphicFrame>
      <p:sp>
        <p:nvSpPr>
          <p:cNvPr id="4" name="Text Placeholder 3">
            <a:extLst>
              <a:ext uri="{FF2B5EF4-FFF2-40B4-BE49-F238E27FC236}">
                <a16:creationId xmlns:a16="http://schemas.microsoft.com/office/drawing/2014/main" id="{EE0B824F-A879-4796-BBC4-996C3AEAD772}"/>
              </a:ext>
            </a:extLst>
          </p:cNvPr>
          <p:cNvSpPr>
            <a:spLocks noGrp="1"/>
          </p:cNvSpPr>
          <p:nvPr>
            <p:ph type="body" sz="quarter" idx="14"/>
          </p:nvPr>
        </p:nvSpPr>
        <p:spPr/>
        <p:txBody>
          <a:bodyPr/>
          <a:lstStyle/>
          <a:p>
            <a:r>
              <a:rPr lang="en-US"/>
              <a:t>01/14/2018 - 02/13/2018</a:t>
            </a:r>
          </a:p>
        </p:txBody>
      </p:sp>
    </p:spTree>
    <p:extLst>
      <p:ext uri="{BB962C8B-B14F-4D97-AF65-F5344CB8AC3E}">
        <p14:creationId xmlns:p14="http://schemas.microsoft.com/office/powerpoint/2010/main" val="2497720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A8B6E-8C4F-42B0-9033-EEFF53BDEE31}"/>
              </a:ext>
            </a:extLst>
          </p:cNvPr>
          <p:cNvSpPr>
            <a:spLocks noGrp="1"/>
          </p:cNvSpPr>
          <p:nvPr>
            <p:ph type="title"/>
          </p:nvPr>
        </p:nvSpPr>
        <p:spPr/>
        <p:txBody>
          <a:bodyPr/>
          <a:lstStyle/>
          <a:p>
            <a:r>
              <a:rPr lang="en-US"/>
              <a:t>Facebook Own Posts Table - 4 of 13</a:t>
            </a:r>
          </a:p>
        </p:txBody>
      </p:sp>
      <p:graphicFrame>
        <p:nvGraphicFramePr>
          <p:cNvPr id="5" name="Table Placeholder 4">
            <a:extLst>
              <a:ext uri="{FF2B5EF4-FFF2-40B4-BE49-F238E27FC236}">
                <a16:creationId xmlns:a16="http://schemas.microsoft.com/office/drawing/2014/main" id="{16A536EF-B654-4101-8924-6B5C4511459F}"/>
              </a:ext>
            </a:extLst>
          </p:cNvPr>
          <p:cNvGraphicFramePr>
            <a:graphicFrameLocks noGrp="1"/>
          </p:cNvGraphicFramePr>
          <p:nvPr>
            <p:ph type="tbl" sz="quarter" idx="13"/>
            <p:extLst>
              <p:ext uri="{D42A27DB-BD31-4B8C-83A1-F6EECF244321}">
                <p14:modId xmlns:p14="http://schemas.microsoft.com/office/powerpoint/2010/main" val="1360925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40127288"/>
                    </a:ext>
                  </a:extLst>
                </a:gridCol>
                <a:gridCol w="370332">
                  <a:extLst>
                    <a:ext uri="{9D8B030D-6E8A-4147-A177-3AD203B41FA5}">
                      <a16:colId xmlns:a16="http://schemas.microsoft.com/office/drawing/2014/main" val="1237600909"/>
                    </a:ext>
                  </a:extLst>
                </a:gridCol>
                <a:gridCol w="370332">
                  <a:extLst>
                    <a:ext uri="{9D8B030D-6E8A-4147-A177-3AD203B41FA5}">
                      <a16:colId xmlns:a16="http://schemas.microsoft.com/office/drawing/2014/main" val="3216321367"/>
                    </a:ext>
                  </a:extLst>
                </a:gridCol>
                <a:gridCol w="370332">
                  <a:extLst>
                    <a:ext uri="{9D8B030D-6E8A-4147-A177-3AD203B41FA5}">
                      <a16:colId xmlns:a16="http://schemas.microsoft.com/office/drawing/2014/main" val="3950423903"/>
                    </a:ext>
                  </a:extLst>
                </a:gridCol>
                <a:gridCol w="329184">
                  <a:extLst>
                    <a:ext uri="{9D8B030D-6E8A-4147-A177-3AD203B41FA5}">
                      <a16:colId xmlns:a16="http://schemas.microsoft.com/office/drawing/2014/main" val="3627547214"/>
                    </a:ext>
                  </a:extLst>
                </a:gridCol>
                <a:gridCol w="329184">
                  <a:extLst>
                    <a:ext uri="{9D8B030D-6E8A-4147-A177-3AD203B41FA5}">
                      <a16:colId xmlns:a16="http://schemas.microsoft.com/office/drawing/2014/main" val="988903265"/>
                    </a:ext>
                  </a:extLst>
                </a:gridCol>
                <a:gridCol w="329184">
                  <a:extLst>
                    <a:ext uri="{9D8B030D-6E8A-4147-A177-3AD203B41FA5}">
                      <a16:colId xmlns:a16="http://schemas.microsoft.com/office/drawing/2014/main" val="485662970"/>
                    </a:ext>
                  </a:extLst>
                </a:gridCol>
                <a:gridCol w="329184">
                  <a:extLst>
                    <a:ext uri="{9D8B030D-6E8A-4147-A177-3AD203B41FA5}">
                      <a16:colId xmlns:a16="http://schemas.microsoft.com/office/drawing/2014/main" val="4104752207"/>
                    </a:ext>
                  </a:extLst>
                </a:gridCol>
                <a:gridCol w="329184">
                  <a:extLst>
                    <a:ext uri="{9D8B030D-6E8A-4147-A177-3AD203B41FA5}">
                      <a16:colId xmlns:a16="http://schemas.microsoft.com/office/drawing/2014/main" val="3918023638"/>
                    </a:ext>
                  </a:extLst>
                </a:gridCol>
                <a:gridCol w="329184">
                  <a:extLst>
                    <a:ext uri="{9D8B030D-6E8A-4147-A177-3AD203B41FA5}">
                      <a16:colId xmlns:a16="http://schemas.microsoft.com/office/drawing/2014/main" val="3817856472"/>
                    </a:ext>
                  </a:extLst>
                </a:gridCol>
                <a:gridCol w="329184">
                  <a:extLst>
                    <a:ext uri="{9D8B030D-6E8A-4147-A177-3AD203B41FA5}">
                      <a16:colId xmlns:a16="http://schemas.microsoft.com/office/drawing/2014/main" val="576095072"/>
                    </a:ext>
                  </a:extLst>
                </a:gridCol>
                <a:gridCol w="329184">
                  <a:extLst>
                    <a:ext uri="{9D8B030D-6E8A-4147-A177-3AD203B41FA5}">
                      <a16:colId xmlns:a16="http://schemas.microsoft.com/office/drawing/2014/main" val="2616836810"/>
                    </a:ext>
                  </a:extLst>
                </a:gridCol>
                <a:gridCol w="329184">
                  <a:extLst>
                    <a:ext uri="{9D8B030D-6E8A-4147-A177-3AD203B41FA5}">
                      <a16:colId xmlns:a16="http://schemas.microsoft.com/office/drawing/2014/main" val="3973641775"/>
                    </a:ext>
                  </a:extLst>
                </a:gridCol>
                <a:gridCol w="370332">
                  <a:extLst>
                    <a:ext uri="{9D8B030D-6E8A-4147-A177-3AD203B41FA5}">
                      <a16:colId xmlns:a16="http://schemas.microsoft.com/office/drawing/2014/main" val="3037673409"/>
                    </a:ext>
                  </a:extLst>
                </a:gridCol>
                <a:gridCol w="370332">
                  <a:extLst>
                    <a:ext uri="{9D8B030D-6E8A-4147-A177-3AD203B41FA5}">
                      <a16:colId xmlns:a16="http://schemas.microsoft.com/office/drawing/2014/main" val="1175464206"/>
                    </a:ext>
                  </a:extLst>
                </a:gridCol>
                <a:gridCol w="329184">
                  <a:extLst>
                    <a:ext uri="{9D8B030D-6E8A-4147-A177-3AD203B41FA5}">
                      <a16:colId xmlns:a16="http://schemas.microsoft.com/office/drawing/2014/main" val="2106807067"/>
                    </a:ext>
                  </a:extLst>
                </a:gridCol>
                <a:gridCol w="329184">
                  <a:extLst>
                    <a:ext uri="{9D8B030D-6E8A-4147-A177-3AD203B41FA5}">
                      <a16:colId xmlns:a16="http://schemas.microsoft.com/office/drawing/2014/main" val="941917082"/>
                    </a:ext>
                  </a:extLst>
                </a:gridCol>
                <a:gridCol w="370332">
                  <a:extLst>
                    <a:ext uri="{9D8B030D-6E8A-4147-A177-3AD203B41FA5}">
                      <a16:colId xmlns:a16="http://schemas.microsoft.com/office/drawing/2014/main" val="382014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2214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Bibeksheel Sajha Party </a:t>
                      </a:r>
                      <a:r>
                        <a:rPr kumimoji="0" lang="hi-IN" sz="1000" b="1" i="0" u="none" strike="noStrike" kern="1200" cap="none" spc="0" normalizeH="0" baseline="0" noProof="0">
                          <a:ln>
                            <a:noFill/>
                          </a:ln>
                          <a:solidFill>
                            <a:prstClr val="black"/>
                          </a:solidFill>
                          <a:effectLst/>
                          <a:uLnTx/>
                          <a:uFillTx/>
                          <a:latin typeface="+mn-lt"/>
                          <a:ea typeface="+mn-ea"/>
                          <a:cs typeface="+mn-cs"/>
                        </a:rPr>
                        <a:t>विवेकशील साझा पार्टी - 2018-02-12 03:26:32 </a:t>
                      </a:r>
                      <a:r>
                        <a:rPr kumimoji="0" lang="hi-IN" sz="1000" b="0" i="0" u="none" strike="noStrike" kern="1200" cap="none" spc="0" normalizeH="0" baseline="0" noProof="0">
                          <a:ln>
                            <a:noFill/>
                          </a:ln>
                          <a:solidFill>
                            <a:prstClr val="black"/>
                          </a:solidFill>
                          <a:effectLst/>
                          <a:uLnTx/>
                          <a:uFillTx/>
                          <a:latin typeface="+mn-lt"/>
                          <a:ea typeface="+mn-ea"/>
                          <a:cs typeface="+mn-cs"/>
                        </a:rPr>
                        <a:t> 
 विवेकशील साझा पार्टी संसदीय दलका नेता </a:t>
                      </a:r>
                      <a:r>
                        <a:rPr kumimoji="0" lang="en-US" sz="1000" b="0" i="0" u="none" strike="noStrike" kern="1200" cap="none" spc="0" normalizeH="0" baseline="0" noProof="0">
                          <a:ln>
                            <a:noFill/>
                          </a:ln>
                          <a:solidFill>
                            <a:prstClr val="black"/>
                          </a:solidFill>
                          <a:effectLst/>
                          <a:uLnTx/>
                          <a:uFillTx/>
                          <a:latin typeface="+mn-lt"/>
                          <a:ea typeface="+mn-ea"/>
                          <a:cs typeface="+mn-cs"/>
                        </a:rPr>
                        <a:t>Ramesh Paudyal </a:t>
                      </a:r>
                      <a:r>
                        <a:rPr kumimoji="0" lang="hi-IN" sz="1000" b="0" i="0" u="none" strike="noStrike" kern="1200" cap="none" spc="0" normalizeH="0" baseline="0" noProof="0">
                          <a:ln>
                            <a:noFill/>
                          </a:ln>
                          <a:solidFill>
                            <a:prstClr val="black"/>
                          </a:solidFill>
                          <a:effectLst/>
                          <a:uLnTx/>
                          <a:uFillTx/>
                          <a:latin typeface="+mn-lt"/>
                          <a:ea typeface="+mn-ea"/>
                          <a:cs typeface="+mn-cs"/>
                        </a:rPr>
                        <a:t>रमेश पौड्याल ले उपमहानगपालिकाको निर्णयलाई ‘पजेरो काण्डको पुनरावृत्ति’ को संज्ञा दिए। ‘यो हामीलाई मान्य छैन,’ हेटौंडामै रहेका पौडेलले अनलाइनखबरसँग भने, ‘घडेरी दिने निर्णय विगतको पजेरो काण्डजस्तै आलोच्य कुरा हो।’ </a:t>
                      </a:r>
                      <a:r>
                        <a:rPr kumimoji="0" lang="en-US" sz="1000" b="0" i="0" u="none" strike="noStrike" kern="1200" cap="none" spc="0" normalizeH="0" baseline="0" noProof="0">
                          <a:ln>
                            <a:noFill/>
                          </a:ln>
                          <a:solidFill>
                            <a:prstClr val="black"/>
                          </a:solidFill>
                          <a:effectLst/>
                          <a:uLnTx/>
                          <a:uFillTx/>
                          <a:latin typeface="+mn-lt"/>
                          <a:ea typeface="+mn-ea"/>
                          <a:cs typeface="+mn-cs"/>
                        </a:rPr>
                        <a:t>https://www.onlinekhabar.com/2018/02/658727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4002703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Maobadi Kendra Nepal - 2018-02-12 03:04:49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i-IN" sz="1000" b="0" i="0" u="none" strike="noStrike" kern="1200" cap="none" spc="0" normalizeH="0" baseline="0" noProof="0">
                          <a:ln>
                            <a:noFill/>
                          </a:ln>
                          <a:solidFill>
                            <a:prstClr val="black"/>
                          </a:solidFill>
                          <a:effectLst/>
                          <a:uLnTx/>
                          <a:uFillTx/>
                          <a:latin typeface="+mn-lt"/>
                          <a:ea typeface="+mn-ea"/>
                          <a:cs typeface="+mn-cs"/>
                        </a:rPr>
                        <a:t>चितवनको आर्थिक विकासमा खेलक्षेत्रको महत्वपूर्ण भूमिका’, प्रचण्ड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2796960989"/>
                  </a:ext>
                </a:extLst>
              </a:tr>
            </a:tbl>
          </a:graphicData>
        </a:graphic>
      </p:graphicFrame>
      <p:sp>
        <p:nvSpPr>
          <p:cNvPr id="4" name="Text Placeholder 3">
            <a:extLst>
              <a:ext uri="{FF2B5EF4-FFF2-40B4-BE49-F238E27FC236}">
                <a16:creationId xmlns:a16="http://schemas.microsoft.com/office/drawing/2014/main" id="{B3E4413A-B61E-45B0-BC29-9059F31116AA}"/>
              </a:ext>
            </a:extLst>
          </p:cNvPr>
          <p:cNvSpPr>
            <a:spLocks noGrp="1"/>
          </p:cNvSpPr>
          <p:nvPr>
            <p:ph type="body" sz="quarter" idx="14"/>
          </p:nvPr>
        </p:nvSpPr>
        <p:spPr/>
        <p:txBody>
          <a:bodyPr/>
          <a:lstStyle/>
          <a:p>
            <a:r>
              <a:rPr lang="en-US"/>
              <a:t>01/14/2018 - 02/13/2018</a:t>
            </a:r>
          </a:p>
        </p:txBody>
      </p:sp>
    </p:spTree>
    <p:extLst>
      <p:ext uri="{BB962C8B-B14F-4D97-AF65-F5344CB8AC3E}">
        <p14:creationId xmlns:p14="http://schemas.microsoft.com/office/powerpoint/2010/main" val="1960277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0726C-5494-4AEB-BBF0-36D790D553FD}"/>
              </a:ext>
            </a:extLst>
          </p:cNvPr>
          <p:cNvSpPr>
            <a:spLocks noGrp="1"/>
          </p:cNvSpPr>
          <p:nvPr>
            <p:ph type="title"/>
          </p:nvPr>
        </p:nvSpPr>
        <p:spPr/>
        <p:txBody>
          <a:bodyPr/>
          <a:lstStyle/>
          <a:p>
            <a:r>
              <a:rPr lang="en-US"/>
              <a:t>Facebook Own Posts Table - 5 of 13</a:t>
            </a:r>
          </a:p>
        </p:txBody>
      </p:sp>
      <p:graphicFrame>
        <p:nvGraphicFramePr>
          <p:cNvPr id="5" name="Table Placeholder 4">
            <a:extLst>
              <a:ext uri="{FF2B5EF4-FFF2-40B4-BE49-F238E27FC236}">
                <a16:creationId xmlns:a16="http://schemas.microsoft.com/office/drawing/2014/main" id="{33733D26-A9C4-4733-A3C3-1DC8F7249DAC}"/>
              </a:ext>
            </a:extLst>
          </p:cNvPr>
          <p:cNvGraphicFramePr>
            <a:graphicFrameLocks noGrp="1"/>
          </p:cNvGraphicFramePr>
          <p:nvPr>
            <p:ph type="tbl" sz="quarter" idx="13"/>
            <p:extLst>
              <p:ext uri="{D42A27DB-BD31-4B8C-83A1-F6EECF244321}">
                <p14:modId xmlns:p14="http://schemas.microsoft.com/office/powerpoint/2010/main" val="1673458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98829566"/>
                    </a:ext>
                  </a:extLst>
                </a:gridCol>
                <a:gridCol w="370332">
                  <a:extLst>
                    <a:ext uri="{9D8B030D-6E8A-4147-A177-3AD203B41FA5}">
                      <a16:colId xmlns:a16="http://schemas.microsoft.com/office/drawing/2014/main" val="1643069715"/>
                    </a:ext>
                  </a:extLst>
                </a:gridCol>
                <a:gridCol w="370332">
                  <a:extLst>
                    <a:ext uri="{9D8B030D-6E8A-4147-A177-3AD203B41FA5}">
                      <a16:colId xmlns:a16="http://schemas.microsoft.com/office/drawing/2014/main" val="3470308058"/>
                    </a:ext>
                  </a:extLst>
                </a:gridCol>
                <a:gridCol w="370332">
                  <a:extLst>
                    <a:ext uri="{9D8B030D-6E8A-4147-A177-3AD203B41FA5}">
                      <a16:colId xmlns:a16="http://schemas.microsoft.com/office/drawing/2014/main" val="2849109784"/>
                    </a:ext>
                  </a:extLst>
                </a:gridCol>
                <a:gridCol w="329184">
                  <a:extLst>
                    <a:ext uri="{9D8B030D-6E8A-4147-A177-3AD203B41FA5}">
                      <a16:colId xmlns:a16="http://schemas.microsoft.com/office/drawing/2014/main" val="694576321"/>
                    </a:ext>
                  </a:extLst>
                </a:gridCol>
                <a:gridCol w="329184">
                  <a:extLst>
                    <a:ext uri="{9D8B030D-6E8A-4147-A177-3AD203B41FA5}">
                      <a16:colId xmlns:a16="http://schemas.microsoft.com/office/drawing/2014/main" val="1147624631"/>
                    </a:ext>
                  </a:extLst>
                </a:gridCol>
                <a:gridCol w="329184">
                  <a:extLst>
                    <a:ext uri="{9D8B030D-6E8A-4147-A177-3AD203B41FA5}">
                      <a16:colId xmlns:a16="http://schemas.microsoft.com/office/drawing/2014/main" val="1216768263"/>
                    </a:ext>
                  </a:extLst>
                </a:gridCol>
                <a:gridCol w="329184">
                  <a:extLst>
                    <a:ext uri="{9D8B030D-6E8A-4147-A177-3AD203B41FA5}">
                      <a16:colId xmlns:a16="http://schemas.microsoft.com/office/drawing/2014/main" val="1317083380"/>
                    </a:ext>
                  </a:extLst>
                </a:gridCol>
                <a:gridCol w="329184">
                  <a:extLst>
                    <a:ext uri="{9D8B030D-6E8A-4147-A177-3AD203B41FA5}">
                      <a16:colId xmlns:a16="http://schemas.microsoft.com/office/drawing/2014/main" val="3649609149"/>
                    </a:ext>
                  </a:extLst>
                </a:gridCol>
                <a:gridCol w="329184">
                  <a:extLst>
                    <a:ext uri="{9D8B030D-6E8A-4147-A177-3AD203B41FA5}">
                      <a16:colId xmlns:a16="http://schemas.microsoft.com/office/drawing/2014/main" val="3118233953"/>
                    </a:ext>
                  </a:extLst>
                </a:gridCol>
                <a:gridCol w="329184">
                  <a:extLst>
                    <a:ext uri="{9D8B030D-6E8A-4147-A177-3AD203B41FA5}">
                      <a16:colId xmlns:a16="http://schemas.microsoft.com/office/drawing/2014/main" val="2107813973"/>
                    </a:ext>
                  </a:extLst>
                </a:gridCol>
                <a:gridCol w="329184">
                  <a:extLst>
                    <a:ext uri="{9D8B030D-6E8A-4147-A177-3AD203B41FA5}">
                      <a16:colId xmlns:a16="http://schemas.microsoft.com/office/drawing/2014/main" val="2264099626"/>
                    </a:ext>
                  </a:extLst>
                </a:gridCol>
                <a:gridCol w="329184">
                  <a:extLst>
                    <a:ext uri="{9D8B030D-6E8A-4147-A177-3AD203B41FA5}">
                      <a16:colId xmlns:a16="http://schemas.microsoft.com/office/drawing/2014/main" val="1404376752"/>
                    </a:ext>
                  </a:extLst>
                </a:gridCol>
                <a:gridCol w="370332">
                  <a:extLst>
                    <a:ext uri="{9D8B030D-6E8A-4147-A177-3AD203B41FA5}">
                      <a16:colId xmlns:a16="http://schemas.microsoft.com/office/drawing/2014/main" val="1176372046"/>
                    </a:ext>
                  </a:extLst>
                </a:gridCol>
                <a:gridCol w="370332">
                  <a:extLst>
                    <a:ext uri="{9D8B030D-6E8A-4147-A177-3AD203B41FA5}">
                      <a16:colId xmlns:a16="http://schemas.microsoft.com/office/drawing/2014/main" val="691086601"/>
                    </a:ext>
                  </a:extLst>
                </a:gridCol>
                <a:gridCol w="329184">
                  <a:extLst>
                    <a:ext uri="{9D8B030D-6E8A-4147-A177-3AD203B41FA5}">
                      <a16:colId xmlns:a16="http://schemas.microsoft.com/office/drawing/2014/main" val="3225399748"/>
                    </a:ext>
                  </a:extLst>
                </a:gridCol>
                <a:gridCol w="329184">
                  <a:extLst>
                    <a:ext uri="{9D8B030D-6E8A-4147-A177-3AD203B41FA5}">
                      <a16:colId xmlns:a16="http://schemas.microsoft.com/office/drawing/2014/main" val="255581636"/>
                    </a:ext>
                  </a:extLst>
                </a:gridCol>
                <a:gridCol w="370332">
                  <a:extLst>
                    <a:ext uri="{9D8B030D-6E8A-4147-A177-3AD203B41FA5}">
                      <a16:colId xmlns:a16="http://schemas.microsoft.com/office/drawing/2014/main" val="2362579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8361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FC Barcelona - 2018-02-11 23:00:31 </a:t>
                      </a:r>
                      <a:r>
                        <a:rPr kumimoji="0" lang="en-US" sz="1000" b="0" i="0" u="none" strike="noStrike" kern="1200" cap="none" spc="0" normalizeH="0" baseline="0" noProof="0">
                          <a:ln>
                            <a:noFill/>
                          </a:ln>
                          <a:solidFill>
                            <a:prstClr val="black"/>
                          </a:solidFill>
                          <a:effectLst/>
                          <a:uLnTx/>
                          <a:uFillTx/>
                          <a:latin typeface="+mn-lt"/>
                          <a:ea typeface="+mn-ea"/>
                          <a:cs typeface="+mn-cs"/>
                        </a:rPr>
                        <a:t> 
 👀 🎬 HIGHLIGHTS 
⚽ #BarçaGetafe
👉 http://ow.ly/LLxx30ikBzD
🔵🔴 #ForçaBarça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2306791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PSG - Paris Saint-Germain - 2018-02-11 20:45:00 </a:t>
                      </a:r>
                      <a:r>
                        <a:rPr kumimoji="0" lang="en-US" sz="1000" b="0" i="0" u="none" strike="noStrike" kern="1200" cap="none" spc="0" normalizeH="0" baseline="0" noProof="0">
                          <a:ln>
                            <a:noFill/>
                          </a:ln>
                          <a:solidFill>
                            <a:prstClr val="black"/>
                          </a:solidFill>
                          <a:effectLst/>
                          <a:uLnTx/>
                          <a:uFillTx/>
                          <a:latin typeface="+mn-lt"/>
                          <a:ea typeface="+mn-ea"/>
                          <a:cs typeface="+mn-cs"/>
                        </a:rPr>
                        <a:t> 
 D-3 ⏳
J-3 ⏳
💫 #RaceToTheStars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3452949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Angela Merkel - 2018-02-11 20:18:07 </a:t>
                      </a:r>
                      <a:r>
                        <a:rPr kumimoji="0" lang="de-DE" sz="1000" b="0" i="0" u="none" strike="noStrike" kern="1200" cap="none" spc="0" normalizeH="0" baseline="0" noProof="0">
                          <a:ln>
                            <a:noFill/>
                          </a:ln>
                          <a:solidFill>
                            <a:prstClr val="black"/>
                          </a:solidFill>
                          <a:effectLst/>
                          <a:uLnTx/>
                          <a:uFillTx/>
                          <a:latin typeface="+mn-lt"/>
                          <a:ea typeface="+mn-ea"/>
                          <a:cs typeface="+mn-cs"/>
                        </a:rPr>
                        <a:t> 
 Angela Merkel zu den Ergebnissen der Koalitionsgespräche. /Redaktion
https://www.zdf.de/politik/berlin-direkt/merkel-interview-1-100.html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2635851588"/>
                  </a:ext>
                </a:extLst>
              </a:tr>
            </a:tbl>
          </a:graphicData>
        </a:graphic>
      </p:graphicFrame>
      <p:sp>
        <p:nvSpPr>
          <p:cNvPr id="4" name="Text Placeholder 3">
            <a:extLst>
              <a:ext uri="{FF2B5EF4-FFF2-40B4-BE49-F238E27FC236}">
                <a16:creationId xmlns:a16="http://schemas.microsoft.com/office/drawing/2014/main" id="{A9F7F337-DEA2-4120-8BEA-920DF9E56336}"/>
              </a:ext>
            </a:extLst>
          </p:cNvPr>
          <p:cNvSpPr>
            <a:spLocks noGrp="1"/>
          </p:cNvSpPr>
          <p:nvPr>
            <p:ph type="body" sz="quarter" idx="14"/>
          </p:nvPr>
        </p:nvSpPr>
        <p:spPr/>
        <p:txBody>
          <a:bodyPr/>
          <a:lstStyle/>
          <a:p>
            <a:r>
              <a:rPr lang="en-US"/>
              <a:t>01/14/2018 - 02/13/2018</a:t>
            </a:r>
          </a:p>
        </p:txBody>
      </p:sp>
    </p:spTree>
    <p:extLst>
      <p:ext uri="{BB962C8B-B14F-4D97-AF65-F5344CB8AC3E}">
        <p14:creationId xmlns:p14="http://schemas.microsoft.com/office/powerpoint/2010/main" val="3256292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BC9EA-1ACF-412C-A2F0-F73BA4426198}"/>
              </a:ext>
            </a:extLst>
          </p:cNvPr>
          <p:cNvSpPr>
            <a:spLocks noGrp="1"/>
          </p:cNvSpPr>
          <p:nvPr>
            <p:ph type="title"/>
          </p:nvPr>
        </p:nvSpPr>
        <p:spPr/>
        <p:txBody>
          <a:bodyPr/>
          <a:lstStyle/>
          <a:p>
            <a:r>
              <a:rPr lang="en-US"/>
              <a:t>Facebook Own Posts Table - 6 of 13</a:t>
            </a:r>
          </a:p>
        </p:txBody>
      </p:sp>
      <p:graphicFrame>
        <p:nvGraphicFramePr>
          <p:cNvPr id="5" name="Table Placeholder 4">
            <a:extLst>
              <a:ext uri="{FF2B5EF4-FFF2-40B4-BE49-F238E27FC236}">
                <a16:creationId xmlns:a16="http://schemas.microsoft.com/office/drawing/2014/main" id="{5CFB7179-0EFF-4230-A912-9AC14BD539DE}"/>
              </a:ext>
            </a:extLst>
          </p:cNvPr>
          <p:cNvGraphicFramePr>
            <a:graphicFrameLocks noGrp="1"/>
          </p:cNvGraphicFramePr>
          <p:nvPr>
            <p:ph type="tbl" sz="quarter" idx="13"/>
            <p:extLst>
              <p:ext uri="{D42A27DB-BD31-4B8C-83A1-F6EECF244321}">
                <p14:modId xmlns:p14="http://schemas.microsoft.com/office/powerpoint/2010/main" val="1311296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00678172"/>
                    </a:ext>
                  </a:extLst>
                </a:gridCol>
                <a:gridCol w="370332">
                  <a:extLst>
                    <a:ext uri="{9D8B030D-6E8A-4147-A177-3AD203B41FA5}">
                      <a16:colId xmlns:a16="http://schemas.microsoft.com/office/drawing/2014/main" val="3461612572"/>
                    </a:ext>
                  </a:extLst>
                </a:gridCol>
                <a:gridCol w="370332">
                  <a:extLst>
                    <a:ext uri="{9D8B030D-6E8A-4147-A177-3AD203B41FA5}">
                      <a16:colId xmlns:a16="http://schemas.microsoft.com/office/drawing/2014/main" val="3786251495"/>
                    </a:ext>
                  </a:extLst>
                </a:gridCol>
                <a:gridCol w="370332">
                  <a:extLst>
                    <a:ext uri="{9D8B030D-6E8A-4147-A177-3AD203B41FA5}">
                      <a16:colId xmlns:a16="http://schemas.microsoft.com/office/drawing/2014/main" val="2578771410"/>
                    </a:ext>
                  </a:extLst>
                </a:gridCol>
                <a:gridCol w="329184">
                  <a:extLst>
                    <a:ext uri="{9D8B030D-6E8A-4147-A177-3AD203B41FA5}">
                      <a16:colId xmlns:a16="http://schemas.microsoft.com/office/drawing/2014/main" val="4107084707"/>
                    </a:ext>
                  </a:extLst>
                </a:gridCol>
                <a:gridCol w="329184">
                  <a:extLst>
                    <a:ext uri="{9D8B030D-6E8A-4147-A177-3AD203B41FA5}">
                      <a16:colId xmlns:a16="http://schemas.microsoft.com/office/drawing/2014/main" val="797316477"/>
                    </a:ext>
                  </a:extLst>
                </a:gridCol>
                <a:gridCol w="329184">
                  <a:extLst>
                    <a:ext uri="{9D8B030D-6E8A-4147-A177-3AD203B41FA5}">
                      <a16:colId xmlns:a16="http://schemas.microsoft.com/office/drawing/2014/main" val="3200268948"/>
                    </a:ext>
                  </a:extLst>
                </a:gridCol>
                <a:gridCol w="329184">
                  <a:extLst>
                    <a:ext uri="{9D8B030D-6E8A-4147-A177-3AD203B41FA5}">
                      <a16:colId xmlns:a16="http://schemas.microsoft.com/office/drawing/2014/main" val="90516637"/>
                    </a:ext>
                  </a:extLst>
                </a:gridCol>
                <a:gridCol w="329184">
                  <a:extLst>
                    <a:ext uri="{9D8B030D-6E8A-4147-A177-3AD203B41FA5}">
                      <a16:colId xmlns:a16="http://schemas.microsoft.com/office/drawing/2014/main" val="2372572956"/>
                    </a:ext>
                  </a:extLst>
                </a:gridCol>
                <a:gridCol w="329184">
                  <a:extLst>
                    <a:ext uri="{9D8B030D-6E8A-4147-A177-3AD203B41FA5}">
                      <a16:colId xmlns:a16="http://schemas.microsoft.com/office/drawing/2014/main" val="3496839983"/>
                    </a:ext>
                  </a:extLst>
                </a:gridCol>
                <a:gridCol w="329184">
                  <a:extLst>
                    <a:ext uri="{9D8B030D-6E8A-4147-A177-3AD203B41FA5}">
                      <a16:colId xmlns:a16="http://schemas.microsoft.com/office/drawing/2014/main" val="3762340774"/>
                    </a:ext>
                  </a:extLst>
                </a:gridCol>
                <a:gridCol w="329184">
                  <a:extLst>
                    <a:ext uri="{9D8B030D-6E8A-4147-A177-3AD203B41FA5}">
                      <a16:colId xmlns:a16="http://schemas.microsoft.com/office/drawing/2014/main" val="197949890"/>
                    </a:ext>
                  </a:extLst>
                </a:gridCol>
                <a:gridCol w="329184">
                  <a:extLst>
                    <a:ext uri="{9D8B030D-6E8A-4147-A177-3AD203B41FA5}">
                      <a16:colId xmlns:a16="http://schemas.microsoft.com/office/drawing/2014/main" val="2016941126"/>
                    </a:ext>
                  </a:extLst>
                </a:gridCol>
                <a:gridCol w="370332">
                  <a:extLst>
                    <a:ext uri="{9D8B030D-6E8A-4147-A177-3AD203B41FA5}">
                      <a16:colId xmlns:a16="http://schemas.microsoft.com/office/drawing/2014/main" val="2874216732"/>
                    </a:ext>
                  </a:extLst>
                </a:gridCol>
                <a:gridCol w="370332">
                  <a:extLst>
                    <a:ext uri="{9D8B030D-6E8A-4147-A177-3AD203B41FA5}">
                      <a16:colId xmlns:a16="http://schemas.microsoft.com/office/drawing/2014/main" val="429308068"/>
                    </a:ext>
                  </a:extLst>
                </a:gridCol>
                <a:gridCol w="329184">
                  <a:extLst>
                    <a:ext uri="{9D8B030D-6E8A-4147-A177-3AD203B41FA5}">
                      <a16:colId xmlns:a16="http://schemas.microsoft.com/office/drawing/2014/main" val="3068643527"/>
                    </a:ext>
                  </a:extLst>
                </a:gridCol>
                <a:gridCol w="329184">
                  <a:extLst>
                    <a:ext uri="{9D8B030D-6E8A-4147-A177-3AD203B41FA5}">
                      <a16:colId xmlns:a16="http://schemas.microsoft.com/office/drawing/2014/main" val="2943323219"/>
                    </a:ext>
                  </a:extLst>
                </a:gridCol>
                <a:gridCol w="370332">
                  <a:extLst>
                    <a:ext uri="{9D8B030D-6E8A-4147-A177-3AD203B41FA5}">
                      <a16:colId xmlns:a16="http://schemas.microsoft.com/office/drawing/2014/main" val="200896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88928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FC Barcelona - 2018-02-11 20:00:00 </a:t>
                      </a:r>
                      <a:r>
                        <a:rPr kumimoji="0" lang="en-US" sz="1000" b="0" i="0" u="none" strike="noStrike" kern="1200" cap="none" spc="0" normalizeH="0" baseline="0" noProof="0">
                          <a:ln>
                            <a:noFill/>
                          </a:ln>
                          <a:solidFill>
                            <a:prstClr val="black"/>
                          </a:solidFill>
                          <a:effectLst/>
                          <a:uLnTx/>
                          <a:uFillTx/>
                          <a:latin typeface="+mn-lt"/>
                          <a:ea typeface="+mn-ea"/>
                          <a:cs typeface="+mn-cs"/>
                        </a:rPr>
                        <a:t> 
 📸 #BarçaGetafe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4265323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2. Handball-Bundesliga - 2018-02-11 19:15:00 </a:t>
                      </a:r>
                      <a:r>
                        <a:rPr kumimoji="0" lang="de-DE" sz="1000" b="0" i="0" u="none" strike="noStrike" kern="1200" cap="none" spc="0" normalizeH="0" baseline="0" noProof="0">
                          <a:ln>
                            <a:noFill/>
                          </a:ln>
                          <a:solidFill>
                            <a:prstClr val="black"/>
                          </a:solidFill>
                          <a:effectLst/>
                          <a:uLnTx/>
                          <a:uFillTx/>
                          <a:latin typeface="+mn-lt"/>
                          <a:ea typeface="+mn-ea"/>
                          <a:cs typeface="+mn-cs"/>
                        </a:rPr>
                        <a:t> 
 3 Spiele am Sonntag - 3 Siege der Hausherren! Die Ergebnisse des Sonntags in der Übersicht!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426898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PSG - Paris Saint-Germain - 2018-02-11 19:00:00 </a:t>
                      </a:r>
                      <a:r>
                        <a:rPr kumimoji="0" lang="en-US" sz="1000" b="0" i="0" u="none" strike="noStrike" kern="1200" cap="none" spc="0" normalizeH="0" baseline="0" noProof="0">
                          <a:ln>
                            <a:noFill/>
                          </a:ln>
                          <a:solidFill>
                            <a:prstClr val="black"/>
                          </a:solidFill>
                          <a:effectLst/>
                          <a:uLnTx/>
                          <a:uFillTx/>
                          <a:latin typeface="+mn-lt"/>
                          <a:ea typeface="+mn-ea"/>
                          <a:cs typeface="+mn-cs"/>
                        </a:rPr>
                        <a:t> 
 💫 #RaceToTheStars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4191739478"/>
                  </a:ext>
                </a:extLst>
              </a:tr>
            </a:tbl>
          </a:graphicData>
        </a:graphic>
      </p:graphicFrame>
      <p:sp>
        <p:nvSpPr>
          <p:cNvPr id="4" name="Text Placeholder 3">
            <a:extLst>
              <a:ext uri="{FF2B5EF4-FFF2-40B4-BE49-F238E27FC236}">
                <a16:creationId xmlns:a16="http://schemas.microsoft.com/office/drawing/2014/main" id="{2B77D334-612A-4EF1-B2C4-6D49F6DE31B1}"/>
              </a:ext>
            </a:extLst>
          </p:cNvPr>
          <p:cNvSpPr>
            <a:spLocks noGrp="1"/>
          </p:cNvSpPr>
          <p:nvPr>
            <p:ph type="body" sz="quarter" idx="14"/>
          </p:nvPr>
        </p:nvSpPr>
        <p:spPr/>
        <p:txBody>
          <a:bodyPr/>
          <a:lstStyle/>
          <a:p>
            <a:r>
              <a:rPr lang="en-US"/>
              <a:t>01/14/2018 - 02/13/2018</a:t>
            </a:r>
          </a:p>
        </p:txBody>
      </p:sp>
    </p:spTree>
    <p:extLst>
      <p:ext uri="{BB962C8B-B14F-4D97-AF65-F5344CB8AC3E}">
        <p14:creationId xmlns:p14="http://schemas.microsoft.com/office/powerpoint/2010/main" val="1099358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3FD98-ECD6-41E7-8C47-5B707AF66E4D}"/>
              </a:ext>
            </a:extLst>
          </p:cNvPr>
          <p:cNvSpPr>
            <a:spLocks noGrp="1"/>
          </p:cNvSpPr>
          <p:nvPr>
            <p:ph type="title"/>
          </p:nvPr>
        </p:nvSpPr>
        <p:spPr/>
        <p:txBody>
          <a:bodyPr/>
          <a:lstStyle/>
          <a:p>
            <a:r>
              <a:rPr lang="en-US"/>
              <a:t>Facebook Own Posts Table - 7 of 13</a:t>
            </a:r>
          </a:p>
        </p:txBody>
      </p:sp>
      <p:graphicFrame>
        <p:nvGraphicFramePr>
          <p:cNvPr id="5" name="Table Placeholder 4">
            <a:extLst>
              <a:ext uri="{FF2B5EF4-FFF2-40B4-BE49-F238E27FC236}">
                <a16:creationId xmlns:a16="http://schemas.microsoft.com/office/drawing/2014/main" id="{C93CBD48-ABA7-48B1-9447-66A2A0699231}"/>
              </a:ext>
            </a:extLst>
          </p:cNvPr>
          <p:cNvGraphicFramePr>
            <a:graphicFrameLocks noGrp="1"/>
          </p:cNvGraphicFramePr>
          <p:nvPr>
            <p:ph type="tbl" sz="quarter" idx="13"/>
            <p:extLst>
              <p:ext uri="{D42A27DB-BD31-4B8C-83A1-F6EECF244321}">
                <p14:modId xmlns:p14="http://schemas.microsoft.com/office/powerpoint/2010/main" val="1845963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12937554"/>
                    </a:ext>
                  </a:extLst>
                </a:gridCol>
                <a:gridCol w="370332">
                  <a:extLst>
                    <a:ext uri="{9D8B030D-6E8A-4147-A177-3AD203B41FA5}">
                      <a16:colId xmlns:a16="http://schemas.microsoft.com/office/drawing/2014/main" val="684823533"/>
                    </a:ext>
                  </a:extLst>
                </a:gridCol>
                <a:gridCol w="370332">
                  <a:extLst>
                    <a:ext uri="{9D8B030D-6E8A-4147-A177-3AD203B41FA5}">
                      <a16:colId xmlns:a16="http://schemas.microsoft.com/office/drawing/2014/main" val="3421613795"/>
                    </a:ext>
                  </a:extLst>
                </a:gridCol>
                <a:gridCol w="370332">
                  <a:extLst>
                    <a:ext uri="{9D8B030D-6E8A-4147-A177-3AD203B41FA5}">
                      <a16:colId xmlns:a16="http://schemas.microsoft.com/office/drawing/2014/main" val="3626704886"/>
                    </a:ext>
                  </a:extLst>
                </a:gridCol>
                <a:gridCol w="329184">
                  <a:extLst>
                    <a:ext uri="{9D8B030D-6E8A-4147-A177-3AD203B41FA5}">
                      <a16:colId xmlns:a16="http://schemas.microsoft.com/office/drawing/2014/main" val="490216560"/>
                    </a:ext>
                  </a:extLst>
                </a:gridCol>
                <a:gridCol w="329184">
                  <a:extLst>
                    <a:ext uri="{9D8B030D-6E8A-4147-A177-3AD203B41FA5}">
                      <a16:colId xmlns:a16="http://schemas.microsoft.com/office/drawing/2014/main" val="2590318509"/>
                    </a:ext>
                  </a:extLst>
                </a:gridCol>
                <a:gridCol w="329184">
                  <a:extLst>
                    <a:ext uri="{9D8B030D-6E8A-4147-A177-3AD203B41FA5}">
                      <a16:colId xmlns:a16="http://schemas.microsoft.com/office/drawing/2014/main" val="880045198"/>
                    </a:ext>
                  </a:extLst>
                </a:gridCol>
                <a:gridCol w="329184">
                  <a:extLst>
                    <a:ext uri="{9D8B030D-6E8A-4147-A177-3AD203B41FA5}">
                      <a16:colId xmlns:a16="http://schemas.microsoft.com/office/drawing/2014/main" val="1829427718"/>
                    </a:ext>
                  </a:extLst>
                </a:gridCol>
                <a:gridCol w="329184">
                  <a:extLst>
                    <a:ext uri="{9D8B030D-6E8A-4147-A177-3AD203B41FA5}">
                      <a16:colId xmlns:a16="http://schemas.microsoft.com/office/drawing/2014/main" val="1232726309"/>
                    </a:ext>
                  </a:extLst>
                </a:gridCol>
                <a:gridCol w="329184">
                  <a:extLst>
                    <a:ext uri="{9D8B030D-6E8A-4147-A177-3AD203B41FA5}">
                      <a16:colId xmlns:a16="http://schemas.microsoft.com/office/drawing/2014/main" val="150670609"/>
                    </a:ext>
                  </a:extLst>
                </a:gridCol>
                <a:gridCol w="329184">
                  <a:extLst>
                    <a:ext uri="{9D8B030D-6E8A-4147-A177-3AD203B41FA5}">
                      <a16:colId xmlns:a16="http://schemas.microsoft.com/office/drawing/2014/main" val="1186342137"/>
                    </a:ext>
                  </a:extLst>
                </a:gridCol>
                <a:gridCol w="329184">
                  <a:extLst>
                    <a:ext uri="{9D8B030D-6E8A-4147-A177-3AD203B41FA5}">
                      <a16:colId xmlns:a16="http://schemas.microsoft.com/office/drawing/2014/main" val="3663837325"/>
                    </a:ext>
                  </a:extLst>
                </a:gridCol>
                <a:gridCol w="329184">
                  <a:extLst>
                    <a:ext uri="{9D8B030D-6E8A-4147-A177-3AD203B41FA5}">
                      <a16:colId xmlns:a16="http://schemas.microsoft.com/office/drawing/2014/main" val="1250336966"/>
                    </a:ext>
                  </a:extLst>
                </a:gridCol>
                <a:gridCol w="370332">
                  <a:extLst>
                    <a:ext uri="{9D8B030D-6E8A-4147-A177-3AD203B41FA5}">
                      <a16:colId xmlns:a16="http://schemas.microsoft.com/office/drawing/2014/main" val="1091475953"/>
                    </a:ext>
                  </a:extLst>
                </a:gridCol>
                <a:gridCol w="370332">
                  <a:extLst>
                    <a:ext uri="{9D8B030D-6E8A-4147-A177-3AD203B41FA5}">
                      <a16:colId xmlns:a16="http://schemas.microsoft.com/office/drawing/2014/main" val="3690059502"/>
                    </a:ext>
                  </a:extLst>
                </a:gridCol>
                <a:gridCol w="329184">
                  <a:extLst>
                    <a:ext uri="{9D8B030D-6E8A-4147-A177-3AD203B41FA5}">
                      <a16:colId xmlns:a16="http://schemas.microsoft.com/office/drawing/2014/main" val="1165510705"/>
                    </a:ext>
                  </a:extLst>
                </a:gridCol>
                <a:gridCol w="329184">
                  <a:extLst>
                    <a:ext uri="{9D8B030D-6E8A-4147-A177-3AD203B41FA5}">
                      <a16:colId xmlns:a16="http://schemas.microsoft.com/office/drawing/2014/main" val="2960524165"/>
                    </a:ext>
                  </a:extLst>
                </a:gridCol>
                <a:gridCol w="370332">
                  <a:extLst>
                    <a:ext uri="{9D8B030D-6E8A-4147-A177-3AD203B41FA5}">
                      <a16:colId xmlns:a16="http://schemas.microsoft.com/office/drawing/2014/main" val="2372299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1151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2. Handball-Bundesliga - 2018-02-11 18:12:54 </a:t>
                      </a:r>
                      <a:r>
                        <a:rPr kumimoji="0" lang="de-DE" sz="1000" b="0" i="0" u="none" strike="noStrike" kern="1200" cap="none" spc="0" normalizeH="0" baseline="0" noProof="0">
                          <a:ln>
                            <a:noFill/>
                          </a:ln>
                          <a:solidFill>
                            <a:prstClr val="black"/>
                          </a:solidFill>
                          <a:effectLst/>
                          <a:uLnTx/>
                          <a:uFillTx/>
                          <a:latin typeface="+mn-lt"/>
                          <a:ea typeface="+mn-ea"/>
                          <a:cs typeface="+mn-cs"/>
                        </a:rPr>
                        <a:t> 
 Der VfL Lübeck-Schwartau gewinnt gegen TUSEM Essen bleibt in Schlagdistanz zur SG BBM Bietigheim auf Platz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1436089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FC Barcelona - 2018-02-11 18:06:33 </a:t>
                      </a:r>
                      <a:r>
                        <a:rPr kumimoji="0" lang="en-US" sz="1000" b="0" i="0" u="none" strike="noStrike" kern="1200" cap="none" spc="0" normalizeH="0" baseline="0" noProof="0">
                          <a:ln>
                            <a:noFill/>
                          </a:ln>
                          <a:solidFill>
                            <a:prstClr val="black"/>
                          </a:solidFill>
                          <a:effectLst/>
                          <a:uLnTx/>
                          <a:uFillTx/>
                          <a:latin typeface="+mn-lt"/>
                          <a:ea typeface="+mn-ea"/>
                          <a:cs typeface="+mn-cs"/>
                        </a:rPr>
                        <a:t> 
 FULL-TIME | FINAL
⚽️ #BarçaGetafe (0-0)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1595317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Communist Party of Nepal - UML - 2018-02-11 17:49:29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3403903446"/>
                  </a:ext>
                </a:extLst>
              </a:tr>
            </a:tbl>
          </a:graphicData>
        </a:graphic>
      </p:graphicFrame>
      <p:sp>
        <p:nvSpPr>
          <p:cNvPr id="4" name="Text Placeholder 3">
            <a:extLst>
              <a:ext uri="{FF2B5EF4-FFF2-40B4-BE49-F238E27FC236}">
                <a16:creationId xmlns:a16="http://schemas.microsoft.com/office/drawing/2014/main" id="{92D0AB4B-0E56-4779-ACA0-BAF135E3DF3D}"/>
              </a:ext>
            </a:extLst>
          </p:cNvPr>
          <p:cNvSpPr>
            <a:spLocks noGrp="1"/>
          </p:cNvSpPr>
          <p:nvPr>
            <p:ph type="body" sz="quarter" idx="14"/>
          </p:nvPr>
        </p:nvSpPr>
        <p:spPr/>
        <p:txBody>
          <a:bodyPr/>
          <a:lstStyle/>
          <a:p>
            <a:r>
              <a:rPr lang="en-US"/>
              <a:t>01/14/2018 - 02/13/2018</a:t>
            </a:r>
          </a:p>
        </p:txBody>
      </p:sp>
    </p:spTree>
    <p:extLst>
      <p:ext uri="{BB962C8B-B14F-4D97-AF65-F5344CB8AC3E}">
        <p14:creationId xmlns:p14="http://schemas.microsoft.com/office/powerpoint/2010/main" val="3328379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96C7E-FC98-4DC1-95D9-527CFCD34AB5}"/>
              </a:ext>
            </a:extLst>
          </p:cNvPr>
          <p:cNvSpPr>
            <a:spLocks noGrp="1"/>
          </p:cNvSpPr>
          <p:nvPr>
            <p:ph type="title"/>
          </p:nvPr>
        </p:nvSpPr>
        <p:spPr/>
        <p:txBody>
          <a:bodyPr/>
          <a:lstStyle/>
          <a:p>
            <a:r>
              <a:rPr lang="en-US"/>
              <a:t>Facebook Own Posts Table - 8 of 13</a:t>
            </a:r>
          </a:p>
        </p:txBody>
      </p:sp>
      <p:graphicFrame>
        <p:nvGraphicFramePr>
          <p:cNvPr id="5" name="Table Placeholder 4">
            <a:extLst>
              <a:ext uri="{FF2B5EF4-FFF2-40B4-BE49-F238E27FC236}">
                <a16:creationId xmlns:a16="http://schemas.microsoft.com/office/drawing/2014/main" id="{44019C6C-E087-46F2-95C5-A773124D6282}"/>
              </a:ext>
            </a:extLst>
          </p:cNvPr>
          <p:cNvGraphicFramePr>
            <a:graphicFrameLocks noGrp="1"/>
          </p:cNvGraphicFramePr>
          <p:nvPr>
            <p:ph type="tbl" sz="quarter" idx="13"/>
            <p:extLst>
              <p:ext uri="{D42A27DB-BD31-4B8C-83A1-F6EECF244321}">
                <p14:modId xmlns:p14="http://schemas.microsoft.com/office/powerpoint/2010/main" val="2107355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93787855"/>
                    </a:ext>
                  </a:extLst>
                </a:gridCol>
                <a:gridCol w="370332">
                  <a:extLst>
                    <a:ext uri="{9D8B030D-6E8A-4147-A177-3AD203B41FA5}">
                      <a16:colId xmlns:a16="http://schemas.microsoft.com/office/drawing/2014/main" val="2504212422"/>
                    </a:ext>
                  </a:extLst>
                </a:gridCol>
                <a:gridCol w="370332">
                  <a:extLst>
                    <a:ext uri="{9D8B030D-6E8A-4147-A177-3AD203B41FA5}">
                      <a16:colId xmlns:a16="http://schemas.microsoft.com/office/drawing/2014/main" val="27867109"/>
                    </a:ext>
                  </a:extLst>
                </a:gridCol>
                <a:gridCol w="370332">
                  <a:extLst>
                    <a:ext uri="{9D8B030D-6E8A-4147-A177-3AD203B41FA5}">
                      <a16:colId xmlns:a16="http://schemas.microsoft.com/office/drawing/2014/main" val="2286055069"/>
                    </a:ext>
                  </a:extLst>
                </a:gridCol>
                <a:gridCol w="329184">
                  <a:extLst>
                    <a:ext uri="{9D8B030D-6E8A-4147-A177-3AD203B41FA5}">
                      <a16:colId xmlns:a16="http://schemas.microsoft.com/office/drawing/2014/main" val="2704637803"/>
                    </a:ext>
                  </a:extLst>
                </a:gridCol>
                <a:gridCol w="329184">
                  <a:extLst>
                    <a:ext uri="{9D8B030D-6E8A-4147-A177-3AD203B41FA5}">
                      <a16:colId xmlns:a16="http://schemas.microsoft.com/office/drawing/2014/main" val="3384184090"/>
                    </a:ext>
                  </a:extLst>
                </a:gridCol>
                <a:gridCol w="329184">
                  <a:extLst>
                    <a:ext uri="{9D8B030D-6E8A-4147-A177-3AD203B41FA5}">
                      <a16:colId xmlns:a16="http://schemas.microsoft.com/office/drawing/2014/main" val="687021592"/>
                    </a:ext>
                  </a:extLst>
                </a:gridCol>
                <a:gridCol w="329184">
                  <a:extLst>
                    <a:ext uri="{9D8B030D-6E8A-4147-A177-3AD203B41FA5}">
                      <a16:colId xmlns:a16="http://schemas.microsoft.com/office/drawing/2014/main" val="2006124459"/>
                    </a:ext>
                  </a:extLst>
                </a:gridCol>
                <a:gridCol w="329184">
                  <a:extLst>
                    <a:ext uri="{9D8B030D-6E8A-4147-A177-3AD203B41FA5}">
                      <a16:colId xmlns:a16="http://schemas.microsoft.com/office/drawing/2014/main" val="2229904325"/>
                    </a:ext>
                  </a:extLst>
                </a:gridCol>
                <a:gridCol w="329184">
                  <a:extLst>
                    <a:ext uri="{9D8B030D-6E8A-4147-A177-3AD203B41FA5}">
                      <a16:colId xmlns:a16="http://schemas.microsoft.com/office/drawing/2014/main" val="2116217057"/>
                    </a:ext>
                  </a:extLst>
                </a:gridCol>
                <a:gridCol w="329184">
                  <a:extLst>
                    <a:ext uri="{9D8B030D-6E8A-4147-A177-3AD203B41FA5}">
                      <a16:colId xmlns:a16="http://schemas.microsoft.com/office/drawing/2014/main" val="1200300284"/>
                    </a:ext>
                  </a:extLst>
                </a:gridCol>
                <a:gridCol w="329184">
                  <a:extLst>
                    <a:ext uri="{9D8B030D-6E8A-4147-A177-3AD203B41FA5}">
                      <a16:colId xmlns:a16="http://schemas.microsoft.com/office/drawing/2014/main" val="4241025428"/>
                    </a:ext>
                  </a:extLst>
                </a:gridCol>
                <a:gridCol w="329184">
                  <a:extLst>
                    <a:ext uri="{9D8B030D-6E8A-4147-A177-3AD203B41FA5}">
                      <a16:colId xmlns:a16="http://schemas.microsoft.com/office/drawing/2014/main" val="3592493604"/>
                    </a:ext>
                  </a:extLst>
                </a:gridCol>
                <a:gridCol w="370332">
                  <a:extLst>
                    <a:ext uri="{9D8B030D-6E8A-4147-A177-3AD203B41FA5}">
                      <a16:colId xmlns:a16="http://schemas.microsoft.com/office/drawing/2014/main" val="2101200021"/>
                    </a:ext>
                  </a:extLst>
                </a:gridCol>
                <a:gridCol w="370332">
                  <a:extLst>
                    <a:ext uri="{9D8B030D-6E8A-4147-A177-3AD203B41FA5}">
                      <a16:colId xmlns:a16="http://schemas.microsoft.com/office/drawing/2014/main" val="2552859938"/>
                    </a:ext>
                  </a:extLst>
                </a:gridCol>
                <a:gridCol w="329184">
                  <a:extLst>
                    <a:ext uri="{9D8B030D-6E8A-4147-A177-3AD203B41FA5}">
                      <a16:colId xmlns:a16="http://schemas.microsoft.com/office/drawing/2014/main" val="604922005"/>
                    </a:ext>
                  </a:extLst>
                </a:gridCol>
                <a:gridCol w="329184">
                  <a:extLst>
                    <a:ext uri="{9D8B030D-6E8A-4147-A177-3AD203B41FA5}">
                      <a16:colId xmlns:a16="http://schemas.microsoft.com/office/drawing/2014/main" val="2240676338"/>
                    </a:ext>
                  </a:extLst>
                </a:gridCol>
                <a:gridCol w="370332">
                  <a:extLst>
                    <a:ext uri="{9D8B030D-6E8A-4147-A177-3AD203B41FA5}">
                      <a16:colId xmlns:a16="http://schemas.microsoft.com/office/drawing/2014/main" val="2172761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7214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Communist Party of Nepal - UML - 2018-02-11 17:48:34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i-IN" sz="1000" b="0" i="0" u="none" strike="noStrike" kern="1200" cap="none" spc="0" normalizeH="0" baseline="0" noProof="0">
                          <a:ln>
                            <a:noFill/>
                          </a:ln>
                          <a:solidFill>
                            <a:prstClr val="black"/>
                          </a:solidFill>
                          <a:effectLst/>
                          <a:uLnTx/>
                          <a:uFillTx/>
                          <a:latin typeface="+mn-lt"/>
                          <a:ea typeface="+mn-ea"/>
                          <a:cs typeface="+mn-cs"/>
                        </a:rPr>
                        <a:t>आज बसेको नेकपा (एमाले) स्थायी कमिटी बैठकको  निर्णय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134327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DKB Handball-Bundesliga - 2018-02-11 16:39:51 </a:t>
                      </a:r>
                      <a:r>
                        <a:rPr kumimoji="0" lang="en-US" sz="1000" b="0" i="0" u="none" strike="noStrike" kern="1200" cap="none" spc="0" normalizeH="0" baseline="0" noProof="0">
                          <a:ln>
                            <a:noFill/>
                          </a:ln>
                          <a:solidFill>
                            <a:prstClr val="black"/>
                          </a:solidFill>
                          <a:effectLst/>
                          <a:uLnTx/>
                          <a:uFillTx/>
                          <a:latin typeface="+mn-lt"/>
                          <a:ea typeface="+mn-ea"/>
                          <a:cs typeface="+mn-cs"/>
                        </a:rPr>
                        <a:t> 
 Oha! 😳 Die MT Melsungen lässt dem SC DHfK Handball im Topspiel aber mal gar keine Chance! Man of the Match? Julius Kühn mit 10 Toren!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99442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2. Handball-Bundesliga - 2018-02-11 16:15:00 </a:t>
                      </a:r>
                      <a:r>
                        <a:rPr kumimoji="0" lang="de-DE" sz="1000" b="0" i="0" u="none" strike="noStrike" kern="1200" cap="none" spc="0" normalizeH="0" baseline="0" noProof="0">
                          <a:ln>
                            <a:noFill/>
                          </a:ln>
                          <a:solidFill>
                            <a:prstClr val="black"/>
                          </a:solidFill>
                          <a:effectLst/>
                          <a:uLnTx/>
                          <a:uFillTx/>
                          <a:latin typeface="+mn-lt"/>
                          <a:ea typeface="+mn-ea"/>
                          <a:cs typeface="+mn-cs"/>
                        </a:rPr>
                        <a:t> 
 Das Ziel des VfL Lübeck-Schwartau: Anschluss an die Aufstiegsplätze halten! Das Topspiel um 16:30 - im Liveticker 💻: bit.ly/2HBLTicker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541740074"/>
                  </a:ext>
                </a:extLst>
              </a:tr>
            </a:tbl>
          </a:graphicData>
        </a:graphic>
      </p:graphicFrame>
      <p:sp>
        <p:nvSpPr>
          <p:cNvPr id="4" name="Text Placeholder 3">
            <a:extLst>
              <a:ext uri="{FF2B5EF4-FFF2-40B4-BE49-F238E27FC236}">
                <a16:creationId xmlns:a16="http://schemas.microsoft.com/office/drawing/2014/main" id="{B834CD71-B69A-4A7D-B81A-ECD30BC3F4A5}"/>
              </a:ext>
            </a:extLst>
          </p:cNvPr>
          <p:cNvSpPr>
            <a:spLocks noGrp="1"/>
          </p:cNvSpPr>
          <p:nvPr>
            <p:ph type="body" sz="quarter" idx="14"/>
          </p:nvPr>
        </p:nvSpPr>
        <p:spPr/>
        <p:txBody>
          <a:bodyPr/>
          <a:lstStyle/>
          <a:p>
            <a:r>
              <a:rPr lang="en-US"/>
              <a:t>01/14/2018 - 02/13/2018</a:t>
            </a:r>
          </a:p>
        </p:txBody>
      </p:sp>
    </p:spTree>
    <p:extLst>
      <p:ext uri="{BB962C8B-B14F-4D97-AF65-F5344CB8AC3E}">
        <p14:creationId xmlns:p14="http://schemas.microsoft.com/office/powerpoint/2010/main" val="2622290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00145-25BD-4232-82D0-345F76EAB8F0}"/>
              </a:ext>
            </a:extLst>
          </p:cNvPr>
          <p:cNvSpPr>
            <a:spLocks noGrp="1"/>
          </p:cNvSpPr>
          <p:nvPr>
            <p:ph type="title"/>
          </p:nvPr>
        </p:nvSpPr>
        <p:spPr/>
        <p:txBody>
          <a:bodyPr/>
          <a:lstStyle/>
          <a:p>
            <a:r>
              <a:rPr lang="en-US"/>
              <a:t>Facebook Own Posts Table - 9 of 13</a:t>
            </a:r>
          </a:p>
        </p:txBody>
      </p:sp>
      <p:graphicFrame>
        <p:nvGraphicFramePr>
          <p:cNvPr id="5" name="Table Placeholder 4">
            <a:extLst>
              <a:ext uri="{FF2B5EF4-FFF2-40B4-BE49-F238E27FC236}">
                <a16:creationId xmlns:a16="http://schemas.microsoft.com/office/drawing/2014/main" id="{CDADDCE8-4D44-40DF-9FF4-0EA86B7EE4F5}"/>
              </a:ext>
            </a:extLst>
          </p:cNvPr>
          <p:cNvGraphicFramePr>
            <a:graphicFrameLocks noGrp="1"/>
          </p:cNvGraphicFramePr>
          <p:nvPr>
            <p:ph type="tbl" sz="quarter" idx="13"/>
            <p:extLst>
              <p:ext uri="{D42A27DB-BD31-4B8C-83A1-F6EECF244321}">
                <p14:modId xmlns:p14="http://schemas.microsoft.com/office/powerpoint/2010/main" val="3805162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85209"/>
                    </a:ext>
                  </a:extLst>
                </a:gridCol>
                <a:gridCol w="370332">
                  <a:extLst>
                    <a:ext uri="{9D8B030D-6E8A-4147-A177-3AD203B41FA5}">
                      <a16:colId xmlns:a16="http://schemas.microsoft.com/office/drawing/2014/main" val="1987126928"/>
                    </a:ext>
                  </a:extLst>
                </a:gridCol>
                <a:gridCol w="370332">
                  <a:extLst>
                    <a:ext uri="{9D8B030D-6E8A-4147-A177-3AD203B41FA5}">
                      <a16:colId xmlns:a16="http://schemas.microsoft.com/office/drawing/2014/main" val="4063825654"/>
                    </a:ext>
                  </a:extLst>
                </a:gridCol>
                <a:gridCol w="370332">
                  <a:extLst>
                    <a:ext uri="{9D8B030D-6E8A-4147-A177-3AD203B41FA5}">
                      <a16:colId xmlns:a16="http://schemas.microsoft.com/office/drawing/2014/main" val="3688861616"/>
                    </a:ext>
                  </a:extLst>
                </a:gridCol>
                <a:gridCol w="329184">
                  <a:extLst>
                    <a:ext uri="{9D8B030D-6E8A-4147-A177-3AD203B41FA5}">
                      <a16:colId xmlns:a16="http://schemas.microsoft.com/office/drawing/2014/main" val="3419243420"/>
                    </a:ext>
                  </a:extLst>
                </a:gridCol>
                <a:gridCol w="329184">
                  <a:extLst>
                    <a:ext uri="{9D8B030D-6E8A-4147-A177-3AD203B41FA5}">
                      <a16:colId xmlns:a16="http://schemas.microsoft.com/office/drawing/2014/main" val="4058812929"/>
                    </a:ext>
                  </a:extLst>
                </a:gridCol>
                <a:gridCol w="329184">
                  <a:extLst>
                    <a:ext uri="{9D8B030D-6E8A-4147-A177-3AD203B41FA5}">
                      <a16:colId xmlns:a16="http://schemas.microsoft.com/office/drawing/2014/main" val="1725217036"/>
                    </a:ext>
                  </a:extLst>
                </a:gridCol>
                <a:gridCol w="329184">
                  <a:extLst>
                    <a:ext uri="{9D8B030D-6E8A-4147-A177-3AD203B41FA5}">
                      <a16:colId xmlns:a16="http://schemas.microsoft.com/office/drawing/2014/main" val="651044532"/>
                    </a:ext>
                  </a:extLst>
                </a:gridCol>
                <a:gridCol w="329184">
                  <a:extLst>
                    <a:ext uri="{9D8B030D-6E8A-4147-A177-3AD203B41FA5}">
                      <a16:colId xmlns:a16="http://schemas.microsoft.com/office/drawing/2014/main" val="1678727999"/>
                    </a:ext>
                  </a:extLst>
                </a:gridCol>
                <a:gridCol w="329184">
                  <a:extLst>
                    <a:ext uri="{9D8B030D-6E8A-4147-A177-3AD203B41FA5}">
                      <a16:colId xmlns:a16="http://schemas.microsoft.com/office/drawing/2014/main" val="3505903161"/>
                    </a:ext>
                  </a:extLst>
                </a:gridCol>
                <a:gridCol w="329184">
                  <a:extLst>
                    <a:ext uri="{9D8B030D-6E8A-4147-A177-3AD203B41FA5}">
                      <a16:colId xmlns:a16="http://schemas.microsoft.com/office/drawing/2014/main" val="178953813"/>
                    </a:ext>
                  </a:extLst>
                </a:gridCol>
                <a:gridCol w="329184">
                  <a:extLst>
                    <a:ext uri="{9D8B030D-6E8A-4147-A177-3AD203B41FA5}">
                      <a16:colId xmlns:a16="http://schemas.microsoft.com/office/drawing/2014/main" val="342297932"/>
                    </a:ext>
                  </a:extLst>
                </a:gridCol>
                <a:gridCol w="329184">
                  <a:extLst>
                    <a:ext uri="{9D8B030D-6E8A-4147-A177-3AD203B41FA5}">
                      <a16:colId xmlns:a16="http://schemas.microsoft.com/office/drawing/2014/main" val="1061067841"/>
                    </a:ext>
                  </a:extLst>
                </a:gridCol>
                <a:gridCol w="370332">
                  <a:extLst>
                    <a:ext uri="{9D8B030D-6E8A-4147-A177-3AD203B41FA5}">
                      <a16:colId xmlns:a16="http://schemas.microsoft.com/office/drawing/2014/main" val="2796596773"/>
                    </a:ext>
                  </a:extLst>
                </a:gridCol>
                <a:gridCol w="370332">
                  <a:extLst>
                    <a:ext uri="{9D8B030D-6E8A-4147-A177-3AD203B41FA5}">
                      <a16:colId xmlns:a16="http://schemas.microsoft.com/office/drawing/2014/main" val="3607227422"/>
                    </a:ext>
                  </a:extLst>
                </a:gridCol>
                <a:gridCol w="329184">
                  <a:extLst>
                    <a:ext uri="{9D8B030D-6E8A-4147-A177-3AD203B41FA5}">
                      <a16:colId xmlns:a16="http://schemas.microsoft.com/office/drawing/2014/main" val="48578661"/>
                    </a:ext>
                  </a:extLst>
                </a:gridCol>
                <a:gridCol w="329184">
                  <a:extLst>
                    <a:ext uri="{9D8B030D-6E8A-4147-A177-3AD203B41FA5}">
                      <a16:colId xmlns:a16="http://schemas.microsoft.com/office/drawing/2014/main" val="1443820573"/>
                    </a:ext>
                  </a:extLst>
                </a:gridCol>
                <a:gridCol w="370332">
                  <a:extLst>
                    <a:ext uri="{9D8B030D-6E8A-4147-A177-3AD203B41FA5}">
                      <a16:colId xmlns:a16="http://schemas.microsoft.com/office/drawing/2014/main" val="4205509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9822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PSG - Paris Saint-Germain - 2018-02-11 15:50:00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Neymar Jr.! 🤙"
"Feliz aniversário Neymar Jr.! 🤙"
📽 #NoComment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2904304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FC Barcelona - 2018-02-11 15:12:47 </a:t>
                      </a:r>
                      <a:r>
                        <a:rPr kumimoji="0" lang="en-US" sz="1000" b="0" i="0" u="none" strike="noStrike" kern="1200" cap="none" spc="0" normalizeH="0" baseline="0" noProof="0">
                          <a:ln>
                            <a:noFill/>
                          </a:ln>
                          <a:solidFill>
                            <a:prstClr val="black"/>
                          </a:solidFill>
                          <a:effectLst/>
                          <a:uLnTx/>
                          <a:uFillTx/>
                          <a:latin typeface="+mn-lt"/>
                          <a:ea typeface="+mn-ea"/>
                          <a:cs typeface="+mn-cs"/>
                        </a:rPr>
                        <a:t> 
 🔵🔴  Barça XI 
#BarçaGetafe
💪 Let's go,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2454953057"/>
                  </a:ext>
                </a:extLst>
              </a:tr>
            </a:tbl>
          </a:graphicData>
        </a:graphic>
      </p:graphicFrame>
      <p:sp>
        <p:nvSpPr>
          <p:cNvPr id="4" name="Text Placeholder 3">
            <a:extLst>
              <a:ext uri="{FF2B5EF4-FFF2-40B4-BE49-F238E27FC236}">
                <a16:creationId xmlns:a16="http://schemas.microsoft.com/office/drawing/2014/main" id="{E714C356-F581-4F41-8195-CFB8CB62E163}"/>
              </a:ext>
            </a:extLst>
          </p:cNvPr>
          <p:cNvSpPr>
            <a:spLocks noGrp="1"/>
          </p:cNvSpPr>
          <p:nvPr>
            <p:ph type="body" sz="quarter" idx="14"/>
          </p:nvPr>
        </p:nvSpPr>
        <p:spPr/>
        <p:txBody>
          <a:bodyPr/>
          <a:lstStyle/>
          <a:p>
            <a:r>
              <a:rPr lang="en-US"/>
              <a:t>01/14/2018 - 02/13/2018</a:t>
            </a:r>
          </a:p>
        </p:txBody>
      </p:sp>
    </p:spTree>
    <p:extLst>
      <p:ext uri="{BB962C8B-B14F-4D97-AF65-F5344CB8AC3E}">
        <p14:creationId xmlns:p14="http://schemas.microsoft.com/office/powerpoint/2010/main" val="1612668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1C2BA-5BD4-4799-B643-96FB44D708AD}"/>
              </a:ext>
            </a:extLst>
          </p:cNvPr>
          <p:cNvSpPr>
            <a:spLocks noGrp="1"/>
          </p:cNvSpPr>
          <p:nvPr>
            <p:ph type="title"/>
          </p:nvPr>
        </p:nvSpPr>
        <p:spPr/>
        <p:txBody>
          <a:bodyPr/>
          <a:lstStyle/>
          <a:p>
            <a:r>
              <a:rPr lang="en-US"/>
              <a:t>Facebook Own Posts Table - 10 of 13</a:t>
            </a:r>
          </a:p>
        </p:txBody>
      </p:sp>
      <p:graphicFrame>
        <p:nvGraphicFramePr>
          <p:cNvPr id="5" name="Table Placeholder 4">
            <a:extLst>
              <a:ext uri="{FF2B5EF4-FFF2-40B4-BE49-F238E27FC236}">
                <a16:creationId xmlns:a16="http://schemas.microsoft.com/office/drawing/2014/main" id="{1C58F80C-AC0E-4159-8DA8-E1281790DB9C}"/>
              </a:ext>
            </a:extLst>
          </p:cNvPr>
          <p:cNvGraphicFramePr>
            <a:graphicFrameLocks noGrp="1"/>
          </p:cNvGraphicFramePr>
          <p:nvPr>
            <p:ph type="tbl" sz="quarter" idx="13"/>
            <p:extLst>
              <p:ext uri="{D42A27DB-BD31-4B8C-83A1-F6EECF244321}">
                <p14:modId xmlns:p14="http://schemas.microsoft.com/office/powerpoint/2010/main" val="1722628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43085224"/>
                    </a:ext>
                  </a:extLst>
                </a:gridCol>
                <a:gridCol w="370332">
                  <a:extLst>
                    <a:ext uri="{9D8B030D-6E8A-4147-A177-3AD203B41FA5}">
                      <a16:colId xmlns:a16="http://schemas.microsoft.com/office/drawing/2014/main" val="3319046889"/>
                    </a:ext>
                  </a:extLst>
                </a:gridCol>
                <a:gridCol w="370332">
                  <a:extLst>
                    <a:ext uri="{9D8B030D-6E8A-4147-A177-3AD203B41FA5}">
                      <a16:colId xmlns:a16="http://schemas.microsoft.com/office/drawing/2014/main" val="3882795942"/>
                    </a:ext>
                  </a:extLst>
                </a:gridCol>
                <a:gridCol w="370332">
                  <a:extLst>
                    <a:ext uri="{9D8B030D-6E8A-4147-A177-3AD203B41FA5}">
                      <a16:colId xmlns:a16="http://schemas.microsoft.com/office/drawing/2014/main" val="367927603"/>
                    </a:ext>
                  </a:extLst>
                </a:gridCol>
                <a:gridCol w="329184">
                  <a:extLst>
                    <a:ext uri="{9D8B030D-6E8A-4147-A177-3AD203B41FA5}">
                      <a16:colId xmlns:a16="http://schemas.microsoft.com/office/drawing/2014/main" val="1279291739"/>
                    </a:ext>
                  </a:extLst>
                </a:gridCol>
                <a:gridCol w="329184">
                  <a:extLst>
                    <a:ext uri="{9D8B030D-6E8A-4147-A177-3AD203B41FA5}">
                      <a16:colId xmlns:a16="http://schemas.microsoft.com/office/drawing/2014/main" val="504258249"/>
                    </a:ext>
                  </a:extLst>
                </a:gridCol>
                <a:gridCol w="329184">
                  <a:extLst>
                    <a:ext uri="{9D8B030D-6E8A-4147-A177-3AD203B41FA5}">
                      <a16:colId xmlns:a16="http://schemas.microsoft.com/office/drawing/2014/main" val="425693010"/>
                    </a:ext>
                  </a:extLst>
                </a:gridCol>
                <a:gridCol w="329184">
                  <a:extLst>
                    <a:ext uri="{9D8B030D-6E8A-4147-A177-3AD203B41FA5}">
                      <a16:colId xmlns:a16="http://schemas.microsoft.com/office/drawing/2014/main" val="2135138277"/>
                    </a:ext>
                  </a:extLst>
                </a:gridCol>
                <a:gridCol w="329184">
                  <a:extLst>
                    <a:ext uri="{9D8B030D-6E8A-4147-A177-3AD203B41FA5}">
                      <a16:colId xmlns:a16="http://schemas.microsoft.com/office/drawing/2014/main" val="61701529"/>
                    </a:ext>
                  </a:extLst>
                </a:gridCol>
                <a:gridCol w="329184">
                  <a:extLst>
                    <a:ext uri="{9D8B030D-6E8A-4147-A177-3AD203B41FA5}">
                      <a16:colId xmlns:a16="http://schemas.microsoft.com/office/drawing/2014/main" val="3323447500"/>
                    </a:ext>
                  </a:extLst>
                </a:gridCol>
                <a:gridCol w="329184">
                  <a:extLst>
                    <a:ext uri="{9D8B030D-6E8A-4147-A177-3AD203B41FA5}">
                      <a16:colId xmlns:a16="http://schemas.microsoft.com/office/drawing/2014/main" val="1806365962"/>
                    </a:ext>
                  </a:extLst>
                </a:gridCol>
                <a:gridCol w="329184">
                  <a:extLst>
                    <a:ext uri="{9D8B030D-6E8A-4147-A177-3AD203B41FA5}">
                      <a16:colId xmlns:a16="http://schemas.microsoft.com/office/drawing/2014/main" val="4056247285"/>
                    </a:ext>
                  </a:extLst>
                </a:gridCol>
                <a:gridCol w="329184">
                  <a:extLst>
                    <a:ext uri="{9D8B030D-6E8A-4147-A177-3AD203B41FA5}">
                      <a16:colId xmlns:a16="http://schemas.microsoft.com/office/drawing/2014/main" val="3018030438"/>
                    </a:ext>
                  </a:extLst>
                </a:gridCol>
                <a:gridCol w="370332">
                  <a:extLst>
                    <a:ext uri="{9D8B030D-6E8A-4147-A177-3AD203B41FA5}">
                      <a16:colId xmlns:a16="http://schemas.microsoft.com/office/drawing/2014/main" val="3580217969"/>
                    </a:ext>
                  </a:extLst>
                </a:gridCol>
                <a:gridCol w="370332">
                  <a:extLst>
                    <a:ext uri="{9D8B030D-6E8A-4147-A177-3AD203B41FA5}">
                      <a16:colId xmlns:a16="http://schemas.microsoft.com/office/drawing/2014/main" val="3853743201"/>
                    </a:ext>
                  </a:extLst>
                </a:gridCol>
                <a:gridCol w="329184">
                  <a:extLst>
                    <a:ext uri="{9D8B030D-6E8A-4147-A177-3AD203B41FA5}">
                      <a16:colId xmlns:a16="http://schemas.microsoft.com/office/drawing/2014/main" val="69054439"/>
                    </a:ext>
                  </a:extLst>
                </a:gridCol>
                <a:gridCol w="329184">
                  <a:extLst>
                    <a:ext uri="{9D8B030D-6E8A-4147-A177-3AD203B41FA5}">
                      <a16:colId xmlns:a16="http://schemas.microsoft.com/office/drawing/2014/main" val="3059383949"/>
                    </a:ext>
                  </a:extLst>
                </a:gridCol>
                <a:gridCol w="370332">
                  <a:extLst>
                    <a:ext uri="{9D8B030D-6E8A-4147-A177-3AD203B41FA5}">
                      <a16:colId xmlns:a16="http://schemas.microsoft.com/office/drawing/2014/main" val="3210634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0869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DKB Handball-Bundesliga - 2018-02-11 14:45:00 </a:t>
                      </a:r>
                      <a:r>
                        <a:rPr kumimoji="0" lang="en-US" sz="1000" b="0" i="0" u="none" strike="noStrike" kern="1200" cap="none" spc="0" normalizeH="0" baseline="0" noProof="0">
                          <a:ln>
                            <a:noFill/>
                          </a:ln>
                          <a:solidFill>
                            <a:prstClr val="black"/>
                          </a:solidFill>
                          <a:effectLst/>
                          <a:uLnTx/>
                          <a:uFillTx/>
                          <a:latin typeface="+mn-lt"/>
                          <a:ea typeface="+mn-ea"/>
                          <a:cs typeface="+mn-cs"/>
                        </a:rPr>
                        <a:t> 
 🔔 Da klingeln die Spitzenspiel-Alarmglocken 🔔
Die MT Melsungen kämpft gegen den SC DHfK Handball - wer behält die zwei Punkte für sich?! Ab 15:00 LIVE auf Sky Sport DE 📺 oder im Liveticker: bit.ly/TickerDKBHBL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2817809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2. Handball-Bundesliga - 2018-02-11 14:30:00 </a:t>
                      </a:r>
                      <a:r>
                        <a:rPr kumimoji="0" lang="de-DE" sz="1000" b="0" i="0" u="none" strike="noStrike" kern="1200" cap="none" spc="0" normalizeH="0" baseline="0" noProof="0">
                          <a:ln>
                            <a:noFill/>
                          </a:ln>
                          <a:solidFill>
                            <a:prstClr val="black"/>
                          </a:solidFill>
                          <a:effectLst/>
                          <a:uLnTx/>
                          <a:uFillTx/>
                          <a:latin typeface="+mn-lt"/>
                          <a:ea typeface="+mn-ea"/>
                          <a:cs typeface="+mn-cs"/>
                        </a:rPr>
                        <a:t> 
 Können der VfL Lübeck-Schwartau, die DJK Rimpar Wölfe und die HSG Nordhorn-Lingen der SG BBM Bietigheim heute noch mehr auf die Pelle rücken und das Feuer🔥 im Kampf um den Aufstieg noch mehr entfachen?
Ab 16:30 Uhr bei uns im Liveticker: http://bit.ly/2wgmTU8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3319960306"/>
                  </a:ext>
                </a:extLst>
              </a:tr>
            </a:tbl>
          </a:graphicData>
        </a:graphic>
      </p:graphicFrame>
      <p:sp>
        <p:nvSpPr>
          <p:cNvPr id="4" name="Text Placeholder 3">
            <a:extLst>
              <a:ext uri="{FF2B5EF4-FFF2-40B4-BE49-F238E27FC236}">
                <a16:creationId xmlns:a16="http://schemas.microsoft.com/office/drawing/2014/main" id="{14C74357-75E6-4E92-A32D-F62F279A5D70}"/>
              </a:ext>
            </a:extLst>
          </p:cNvPr>
          <p:cNvSpPr>
            <a:spLocks noGrp="1"/>
          </p:cNvSpPr>
          <p:nvPr>
            <p:ph type="body" sz="quarter" idx="14"/>
          </p:nvPr>
        </p:nvSpPr>
        <p:spPr/>
        <p:txBody>
          <a:bodyPr/>
          <a:lstStyle/>
          <a:p>
            <a:r>
              <a:rPr lang="en-US"/>
              <a:t>01/14/2018 - 02/13/2018</a:t>
            </a:r>
          </a:p>
        </p:txBody>
      </p:sp>
    </p:spTree>
    <p:extLst>
      <p:ext uri="{BB962C8B-B14F-4D97-AF65-F5344CB8AC3E}">
        <p14:creationId xmlns:p14="http://schemas.microsoft.com/office/powerpoint/2010/main" val="26423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F531D-480F-441E-A2E6-A8131F77AC98}"/>
              </a:ext>
            </a:extLst>
          </p:cNvPr>
          <p:cNvSpPr>
            <a:spLocks noGrp="1"/>
          </p:cNvSpPr>
          <p:nvPr>
            <p:ph type="title"/>
          </p:nvPr>
        </p:nvSpPr>
        <p:spPr/>
        <p:txBody>
          <a:bodyPr/>
          <a:lstStyle/>
          <a:p>
            <a:r>
              <a:rPr lang="en-US"/>
              <a:t>Facebook Own Posts Table - 11 of 13</a:t>
            </a:r>
          </a:p>
        </p:txBody>
      </p:sp>
      <p:graphicFrame>
        <p:nvGraphicFramePr>
          <p:cNvPr id="5" name="Table Placeholder 4">
            <a:extLst>
              <a:ext uri="{FF2B5EF4-FFF2-40B4-BE49-F238E27FC236}">
                <a16:creationId xmlns:a16="http://schemas.microsoft.com/office/drawing/2014/main" id="{8965B8F5-AC6C-4479-AD0D-DF3FA1534698}"/>
              </a:ext>
            </a:extLst>
          </p:cNvPr>
          <p:cNvGraphicFramePr>
            <a:graphicFrameLocks noGrp="1"/>
          </p:cNvGraphicFramePr>
          <p:nvPr>
            <p:ph type="tbl" sz="quarter" idx="13"/>
            <p:extLst>
              <p:ext uri="{D42A27DB-BD31-4B8C-83A1-F6EECF244321}">
                <p14:modId xmlns:p14="http://schemas.microsoft.com/office/powerpoint/2010/main" val="2995403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50841963"/>
                    </a:ext>
                  </a:extLst>
                </a:gridCol>
                <a:gridCol w="370332">
                  <a:extLst>
                    <a:ext uri="{9D8B030D-6E8A-4147-A177-3AD203B41FA5}">
                      <a16:colId xmlns:a16="http://schemas.microsoft.com/office/drawing/2014/main" val="344365502"/>
                    </a:ext>
                  </a:extLst>
                </a:gridCol>
                <a:gridCol w="370332">
                  <a:extLst>
                    <a:ext uri="{9D8B030D-6E8A-4147-A177-3AD203B41FA5}">
                      <a16:colId xmlns:a16="http://schemas.microsoft.com/office/drawing/2014/main" val="4139502449"/>
                    </a:ext>
                  </a:extLst>
                </a:gridCol>
                <a:gridCol w="370332">
                  <a:extLst>
                    <a:ext uri="{9D8B030D-6E8A-4147-A177-3AD203B41FA5}">
                      <a16:colId xmlns:a16="http://schemas.microsoft.com/office/drawing/2014/main" val="2277278419"/>
                    </a:ext>
                  </a:extLst>
                </a:gridCol>
                <a:gridCol w="329184">
                  <a:extLst>
                    <a:ext uri="{9D8B030D-6E8A-4147-A177-3AD203B41FA5}">
                      <a16:colId xmlns:a16="http://schemas.microsoft.com/office/drawing/2014/main" val="783261422"/>
                    </a:ext>
                  </a:extLst>
                </a:gridCol>
                <a:gridCol w="329184">
                  <a:extLst>
                    <a:ext uri="{9D8B030D-6E8A-4147-A177-3AD203B41FA5}">
                      <a16:colId xmlns:a16="http://schemas.microsoft.com/office/drawing/2014/main" val="4100989929"/>
                    </a:ext>
                  </a:extLst>
                </a:gridCol>
                <a:gridCol w="329184">
                  <a:extLst>
                    <a:ext uri="{9D8B030D-6E8A-4147-A177-3AD203B41FA5}">
                      <a16:colId xmlns:a16="http://schemas.microsoft.com/office/drawing/2014/main" val="3074523814"/>
                    </a:ext>
                  </a:extLst>
                </a:gridCol>
                <a:gridCol w="329184">
                  <a:extLst>
                    <a:ext uri="{9D8B030D-6E8A-4147-A177-3AD203B41FA5}">
                      <a16:colId xmlns:a16="http://schemas.microsoft.com/office/drawing/2014/main" val="2419547743"/>
                    </a:ext>
                  </a:extLst>
                </a:gridCol>
                <a:gridCol w="329184">
                  <a:extLst>
                    <a:ext uri="{9D8B030D-6E8A-4147-A177-3AD203B41FA5}">
                      <a16:colId xmlns:a16="http://schemas.microsoft.com/office/drawing/2014/main" val="3011621554"/>
                    </a:ext>
                  </a:extLst>
                </a:gridCol>
                <a:gridCol w="329184">
                  <a:extLst>
                    <a:ext uri="{9D8B030D-6E8A-4147-A177-3AD203B41FA5}">
                      <a16:colId xmlns:a16="http://schemas.microsoft.com/office/drawing/2014/main" val="3152530607"/>
                    </a:ext>
                  </a:extLst>
                </a:gridCol>
                <a:gridCol w="329184">
                  <a:extLst>
                    <a:ext uri="{9D8B030D-6E8A-4147-A177-3AD203B41FA5}">
                      <a16:colId xmlns:a16="http://schemas.microsoft.com/office/drawing/2014/main" val="1300317730"/>
                    </a:ext>
                  </a:extLst>
                </a:gridCol>
                <a:gridCol w="329184">
                  <a:extLst>
                    <a:ext uri="{9D8B030D-6E8A-4147-A177-3AD203B41FA5}">
                      <a16:colId xmlns:a16="http://schemas.microsoft.com/office/drawing/2014/main" val="460862672"/>
                    </a:ext>
                  </a:extLst>
                </a:gridCol>
                <a:gridCol w="329184">
                  <a:extLst>
                    <a:ext uri="{9D8B030D-6E8A-4147-A177-3AD203B41FA5}">
                      <a16:colId xmlns:a16="http://schemas.microsoft.com/office/drawing/2014/main" val="375488572"/>
                    </a:ext>
                  </a:extLst>
                </a:gridCol>
                <a:gridCol w="370332">
                  <a:extLst>
                    <a:ext uri="{9D8B030D-6E8A-4147-A177-3AD203B41FA5}">
                      <a16:colId xmlns:a16="http://schemas.microsoft.com/office/drawing/2014/main" val="953069044"/>
                    </a:ext>
                  </a:extLst>
                </a:gridCol>
                <a:gridCol w="370332">
                  <a:extLst>
                    <a:ext uri="{9D8B030D-6E8A-4147-A177-3AD203B41FA5}">
                      <a16:colId xmlns:a16="http://schemas.microsoft.com/office/drawing/2014/main" val="3976903382"/>
                    </a:ext>
                  </a:extLst>
                </a:gridCol>
                <a:gridCol w="329184">
                  <a:extLst>
                    <a:ext uri="{9D8B030D-6E8A-4147-A177-3AD203B41FA5}">
                      <a16:colId xmlns:a16="http://schemas.microsoft.com/office/drawing/2014/main" val="583614578"/>
                    </a:ext>
                  </a:extLst>
                </a:gridCol>
                <a:gridCol w="329184">
                  <a:extLst>
                    <a:ext uri="{9D8B030D-6E8A-4147-A177-3AD203B41FA5}">
                      <a16:colId xmlns:a16="http://schemas.microsoft.com/office/drawing/2014/main" val="2471272261"/>
                    </a:ext>
                  </a:extLst>
                </a:gridCol>
                <a:gridCol w="370332">
                  <a:extLst>
                    <a:ext uri="{9D8B030D-6E8A-4147-A177-3AD203B41FA5}">
                      <a16:colId xmlns:a16="http://schemas.microsoft.com/office/drawing/2014/main" val="2341453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2914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DKB Handball-Bundesliga - 2018-02-11 14:08:13 </a:t>
                      </a:r>
                      <a:r>
                        <a:rPr kumimoji="0" lang="de-DE" sz="1000" b="0" i="0" u="none" strike="noStrike" kern="1200" cap="none" spc="0" normalizeH="0" baseline="0" noProof="0">
                          <a:ln>
                            <a:noFill/>
                          </a:ln>
                          <a:solidFill>
                            <a:prstClr val="black"/>
                          </a:solidFill>
                          <a:effectLst/>
                          <a:uLnTx/>
                          <a:uFillTx/>
                          <a:latin typeface="+mn-lt"/>
                          <a:ea typeface="+mn-ea"/>
                          <a:cs typeface="+mn-cs"/>
                        </a:rPr>
                        <a:t> 
 Der TuS N-Lübbecke zieht in der Tabelle am TVB 1898 vorbei - der THW Kiel hat keine Probleme beim TV Hüttenberg!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3121539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PSG - Paris Saint-Germain - 2018-02-11 13:44:27 </a:t>
                      </a:r>
                      <a:r>
                        <a:rPr kumimoji="0" lang="en-US" sz="1000" b="0" i="0" u="none" strike="noStrike" kern="1200" cap="none" spc="0" normalizeH="0" baseline="0" noProof="0">
                          <a:ln>
                            <a:noFill/>
                          </a:ln>
                          <a:solidFill>
                            <a:prstClr val="black"/>
                          </a:solidFill>
                          <a:effectLst/>
                          <a:uLnTx/>
                          <a:uFillTx/>
                          <a:latin typeface="+mn-lt"/>
                          <a:ea typeface="+mn-ea"/>
                          <a:cs typeface="+mn-cs"/>
                        </a:rPr>
                        <a:t> 
 Which goal is your favorite? 🤔💬
Quel est ton but préféré ? 🤔💬
👍 Raymond Domenech 🇫🇷
❤ Pedro Miguel Pauleta 🇵🇹
😆 Stéphane Sessegnon 🇧🇯
😮 Angel Di Maria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3879631392"/>
                  </a:ext>
                </a:extLst>
              </a:tr>
            </a:tbl>
          </a:graphicData>
        </a:graphic>
      </p:graphicFrame>
      <p:sp>
        <p:nvSpPr>
          <p:cNvPr id="4" name="Text Placeholder 3">
            <a:extLst>
              <a:ext uri="{FF2B5EF4-FFF2-40B4-BE49-F238E27FC236}">
                <a16:creationId xmlns:a16="http://schemas.microsoft.com/office/drawing/2014/main" id="{6EFC9343-F89B-4721-95BC-E1139EEB85E8}"/>
              </a:ext>
            </a:extLst>
          </p:cNvPr>
          <p:cNvSpPr>
            <a:spLocks noGrp="1"/>
          </p:cNvSpPr>
          <p:nvPr>
            <p:ph type="body" sz="quarter" idx="14"/>
          </p:nvPr>
        </p:nvSpPr>
        <p:spPr/>
        <p:txBody>
          <a:bodyPr/>
          <a:lstStyle/>
          <a:p>
            <a:r>
              <a:rPr lang="en-US"/>
              <a:t>01/14/2018 - 02/13/2018</a:t>
            </a:r>
          </a:p>
        </p:txBody>
      </p:sp>
    </p:spTree>
    <p:extLst>
      <p:ext uri="{BB962C8B-B14F-4D97-AF65-F5344CB8AC3E}">
        <p14:creationId xmlns:p14="http://schemas.microsoft.com/office/powerpoint/2010/main" val="970151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7EDB0-7453-4737-B3C7-6F17CAD48189}"/>
              </a:ext>
            </a:extLst>
          </p:cNvPr>
          <p:cNvSpPr>
            <a:spLocks noGrp="1"/>
          </p:cNvSpPr>
          <p:nvPr>
            <p:ph type="title"/>
          </p:nvPr>
        </p:nvSpPr>
        <p:spPr/>
        <p:txBody>
          <a:bodyPr/>
          <a:lstStyle/>
          <a:p>
            <a:r>
              <a:rPr lang="en-US"/>
              <a:t>Facebook Own Posts Table - 12 of 13</a:t>
            </a:r>
          </a:p>
        </p:txBody>
      </p:sp>
      <p:graphicFrame>
        <p:nvGraphicFramePr>
          <p:cNvPr id="5" name="Table Placeholder 4">
            <a:extLst>
              <a:ext uri="{FF2B5EF4-FFF2-40B4-BE49-F238E27FC236}">
                <a16:creationId xmlns:a16="http://schemas.microsoft.com/office/drawing/2014/main" id="{6F5A0EB3-7DB2-4F22-B4B2-279F69F702FD}"/>
              </a:ext>
            </a:extLst>
          </p:cNvPr>
          <p:cNvGraphicFramePr>
            <a:graphicFrameLocks noGrp="1"/>
          </p:cNvGraphicFramePr>
          <p:nvPr>
            <p:ph type="tbl" sz="quarter" idx="13"/>
            <p:extLst>
              <p:ext uri="{D42A27DB-BD31-4B8C-83A1-F6EECF244321}">
                <p14:modId xmlns:p14="http://schemas.microsoft.com/office/powerpoint/2010/main" val="3970813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20719849"/>
                    </a:ext>
                  </a:extLst>
                </a:gridCol>
                <a:gridCol w="370332">
                  <a:extLst>
                    <a:ext uri="{9D8B030D-6E8A-4147-A177-3AD203B41FA5}">
                      <a16:colId xmlns:a16="http://schemas.microsoft.com/office/drawing/2014/main" val="3856506946"/>
                    </a:ext>
                  </a:extLst>
                </a:gridCol>
                <a:gridCol w="370332">
                  <a:extLst>
                    <a:ext uri="{9D8B030D-6E8A-4147-A177-3AD203B41FA5}">
                      <a16:colId xmlns:a16="http://schemas.microsoft.com/office/drawing/2014/main" val="4083100387"/>
                    </a:ext>
                  </a:extLst>
                </a:gridCol>
                <a:gridCol w="370332">
                  <a:extLst>
                    <a:ext uri="{9D8B030D-6E8A-4147-A177-3AD203B41FA5}">
                      <a16:colId xmlns:a16="http://schemas.microsoft.com/office/drawing/2014/main" val="1747918379"/>
                    </a:ext>
                  </a:extLst>
                </a:gridCol>
                <a:gridCol w="329184">
                  <a:extLst>
                    <a:ext uri="{9D8B030D-6E8A-4147-A177-3AD203B41FA5}">
                      <a16:colId xmlns:a16="http://schemas.microsoft.com/office/drawing/2014/main" val="2601827250"/>
                    </a:ext>
                  </a:extLst>
                </a:gridCol>
                <a:gridCol w="329184">
                  <a:extLst>
                    <a:ext uri="{9D8B030D-6E8A-4147-A177-3AD203B41FA5}">
                      <a16:colId xmlns:a16="http://schemas.microsoft.com/office/drawing/2014/main" val="3107387114"/>
                    </a:ext>
                  </a:extLst>
                </a:gridCol>
                <a:gridCol w="329184">
                  <a:extLst>
                    <a:ext uri="{9D8B030D-6E8A-4147-A177-3AD203B41FA5}">
                      <a16:colId xmlns:a16="http://schemas.microsoft.com/office/drawing/2014/main" val="3369081543"/>
                    </a:ext>
                  </a:extLst>
                </a:gridCol>
                <a:gridCol w="329184">
                  <a:extLst>
                    <a:ext uri="{9D8B030D-6E8A-4147-A177-3AD203B41FA5}">
                      <a16:colId xmlns:a16="http://schemas.microsoft.com/office/drawing/2014/main" val="3381842488"/>
                    </a:ext>
                  </a:extLst>
                </a:gridCol>
                <a:gridCol w="329184">
                  <a:extLst>
                    <a:ext uri="{9D8B030D-6E8A-4147-A177-3AD203B41FA5}">
                      <a16:colId xmlns:a16="http://schemas.microsoft.com/office/drawing/2014/main" val="323492936"/>
                    </a:ext>
                  </a:extLst>
                </a:gridCol>
                <a:gridCol w="329184">
                  <a:extLst>
                    <a:ext uri="{9D8B030D-6E8A-4147-A177-3AD203B41FA5}">
                      <a16:colId xmlns:a16="http://schemas.microsoft.com/office/drawing/2014/main" val="2406805666"/>
                    </a:ext>
                  </a:extLst>
                </a:gridCol>
                <a:gridCol w="329184">
                  <a:extLst>
                    <a:ext uri="{9D8B030D-6E8A-4147-A177-3AD203B41FA5}">
                      <a16:colId xmlns:a16="http://schemas.microsoft.com/office/drawing/2014/main" val="4079439900"/>
                    </a:ext>
                  </a:extLst>
                </a:gridCol>
                <a:gridCol w="329184">
                  <a:extLst>
                    <a:ext uri="{9D8B030D-6E8A-4147-A177-3AD203B41FA5}">
                      <a16:colId xmlns:a16="http://schemas.microsoft.com/office/drawing/2014/main" val="3664892375"/>
                    </a:ext>
                  </a:extLst>
                </a:gridCol>
                <a:gridCol w="329184">
                  <a:extLst>
                    <a:ext uri="{9D8B030D-6E8A-4147-A177-3AD203B41FA5}">
                      <a16:colId xmlns:a16="http://schemas.microsoft.com/office/drawing/2014/main" val="4288740155"/>
                    </a:ext>
                  </a:extLst>
                </a:gridCol>
                <a:gridCol w="370332">
                  <a:extLst>
                    <a:ext uri="{9D8B030D-6E8A-4147-A177-3AD203B41FA5}">
                      <a16:colId xmlns:a16="http://schemas.microsoft.com/office/drawing/2014/main" val="2585710797"/>
                    </a:ext>
                  </a:extLst>
                </a:gridCol>
                <a:gridCol w="370332">
                  <a:extLst>
                    <a:ext uri="{9D8B030D-6E8A-4147-A177-3AD203B41FA5}">
                      <a16:colId xmlns:a16="http://schemas.microsoft.com/office/drawing/2014/main" val="2532637049"/>
                    </a:ext>
                  </a:extLst>
                </a:gridCol>
                <a:gridCol w="329184">
                  <a:extLst>
                    <a:ext uri="{9D8B030D-6E8A-4147-A177-3AD203B41FA5}">
                      <a16:colId xmlns:a16="http://schemas.microsoft.com/office/drawing/2014/main" val="1354252090"/>
                    </a:ext>
                  </a:extLst>
                </a:gridCol>
                <a:gridCol w="329184">
                  <a:extLst>
                    <a:ext uri="{9D8B030D-6E8A-4147-A177-3AD203B41FA5}">
                      <a16:colId xmlns:a16="http://schemas.microsoft.com/office/drawing/2014/main" val="1467085907"/>
                    </a:ext>
                  </a:extLst>
                </a:gridCol>
                <a:gridCol w="370332">
                  <a:extLst>
                    <a:ext uri="{9D8B030D-6E8A-4147-A177-3AD203B41FA5}">
                      <a16:colId xmlns:a16="http://schemas.microsoft.com/office/drawing/2014/main" val="1358515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38417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FC Barcelona - 2018-02-11 11:33:00 </a:t>
                      </a:r>
                      <a:r>
                        <a:rPr kumimoji="0" lang="en-US" sz="1000" b="0" i="0" u="none" strike="noStrike" kern="1200" cap="none" spc="0" normalizeH="0" baseline="0" noProof="0">
                          <a:ln>
                            <a:noFill/>
                          </a:ln>
                          <a:solidFill>
                            <a:prstClr val="black"/>
                          </a:solidFill>
                          <a:effectLst/>
                          <a:uLnTx/>
                          <a:uFillTx/>
                          <a:latin typeface="+mn-lt"/>
                          <a:ea typeface="+mn-ea"/>
                          <a:cs typeface="+mn-cs"/>
                        </a:rPr>
                        <a:t> 
 🔝5️⃣⚽
🔵🔴 #BarçaGetafe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178088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DKB Handball-Bundesliga - 2018-02-11 10:20:22 </a:t>
                      </a:r>
                      <a:r>
                        <a:rPr kumimoji="0" lang="de-DE" sz="1000" b="0" i="0" u="none" strike="noStrike" kern="1200" cap="none" spc="0" normalizeH="0" baseline="0" noProof="0">
                          <a:ln>
                            <a:noFill/>
                          </a:ln>
                          <a:solidFill>
                            <a:prstClr val="black"/>
                          </a:solidFill>
                          <a:effectLst/>
                          <a:uLnTx/>
                          <a:uFillTx/>
                          <a:latin typeface="+mn-lt"/>
                          <a:ea typeface="+mn-ea"/>
                          <a:cs typeface="+mn-cs"/>
                        </a:rPr>
                        <a:t> 
 Helau, Alaaf und Hip-Hip-Hurra! 🎉 Drei Spiele stehen am heutigen Faschingssonntag in der DKB Handball-Bundesliga noch auf dem Plan. Welches Team feiert am 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849016735"/>
                  </a:ext>
                </a:extLst>
              </a:tr>
            </a:tbl>
          </a:graphicData>
        </a:graphic>
      </p:graphicFrame>
      <p:sp>
        <p:nvSpPr>
          <p:cNvPr id="4" name="Text Placeholder 3">
            <a:extLst>
              <a:ext uri="{FF2B5EF4-FFF2-40B4-BE49-F238E27FC236}">
                <a16:creationId xmlns:a16="http://schemas.microsoft.com/office/drawing/2014/main" id="{E94CE7C5-503D-46A4-A865-B88314352E29}"/>
              </a:ext>
            </a:extLst>
          </p:cNvPr>
          <p:cNvSpPr>
            <a:spLocks noGrp="1"/>
          </p:cNvSpPr>
          <p:nvPr>
            <p:ph type="body" sz="quarter" idx="14"/>
          </p:nvPr>
        </p:nvSpPr>
        <p:spPr/>
        <p:txBody>
          <a:bodyPr/>
          <a:lstStyle/>
          <a:p>
            <a:r>
              <a:rPr lang="en-US"/>
              <a:t>01/14/2018 - 02/13/2018</a:t>
            </a:r>
          </a:p>
        </p:txBody>
      </p:sp>
    </p:spTree>
    <p:extLst>
      <p:ext uri="{BB962C8B-B14F-4D97-AF65-F5344CB8AC3E}">
        <p14:creationId xmlns:p14="http://schemas.microsoft.com/office/powerpoint/2010/main" val="1833802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A7447-318F-482E-96CF-5B0862E0F6A6}"/>
              </a:ext>
            </a:extLst>
          </p:cNvPr>
          <p:cNvSpPr>
            <a:spLocks noGrp="1"/>
          </p:cNvSpPr>
          <p:nvPr>
            <p:ph type="title"/>
          </p:nvPr>
        </p:nvSpPr>
        <p:spPr/>
        <p:txBody>
          <a:bodyPr/>
          <a:lstStyle/>
          <a:p>
            <a:r>
              <a:rPr lang="en-US"/>
              <a:t>Facebook Own Posts Table - 13 of 13</a:t>
            </a:r>
          </a:p>
        </p:txBody>
      </p:sp>
      <p:graphicFrame>
        <p:nvGraphicFramePr>
          <p:cNvPr id="5" name="Table Placeholder 4">
            <a:extLst>
              <a:ext uri="{FF2B5EF4-FFF2-40B4-BE49-F238E27FC236}">
                <a16:creationId xmlns:a16="http://schemas.microsoft.com/office/drawing/2014/main" id="{89706BD2-556C-43BF-BD81-E2EC4085546E}"/>
              </a:ext>
            </a:extLst>
          </p:cNvPr>
          <p:cNvGraphicFramePr>
            <a:graphicFrameLocks noGrp="1"/>
          </p:cNvGraphicFramePr>
          <p:nvPr>
            <p:ph type="tbl" sz="quarter" idx="13"/>
            <p:extLst>
              <p:ext uri="{D42A27DB-BD31-4B8C-83A1-F6EECF244321}">
                <p14:modId xmlns:p14="http://schemas.microsoft.com/office/powerpoint/2010/main" val="2090942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42484169"/>
                    </a:ext>
                  </a:extLst>
                </a:gridCol>
                <a:gridCol w="370332">
                  <a:extLst>
                    <a:ext uri="{9D8B030D-6E8A-4147-A177-3AD203B41FA5}">
                      <a16:colId xmlns:a16="http://schemas.microsoft.com/office/drawing/2014/main" val="378024170"/>
                    </a:ext>
                  </a:extLst>
                </a:gridCol>
                <a:gridCol w="370332">
                  <a:extLst>
                    <a:ext uri="{9D8B030D-6E8A-4147-A177-3AD203B41FA5}">
                      <a16:colId xmlns:a16="http://schemas.microsoft.com/office/drawing/2014/main" val="3457938072"/>
                    </a:ext>
                  </a:extLst>
                </a:gridCol>
                <a:gridCol w="370332">
                  <a:extLst>
                    <a:ext uri="{9D8B030D-6E8A-4147-A177-3AD203B41FA5}">
                      <a16:colId xmlns:a16="http://schemas.microsoft.com/office/drawing/2014/main" val="947055930"/>
                    </a:ext>
                  </a:extLst>
                </a:gridCol>
                <a:gridCol w="329184">
                  <a:extLst>
                    <a:ext uri="{9D8B030D-6E8A-4147-A177-3AD203B41FA5}">
                      <a16:colId xmlns:a16="http://schemas.microsoft.com/office/drawing/2014/main" val="2724128090"/>
                    </a:ext>
                  </a:extLst>
                </a:gridCol>
                <a:gridCol w="329184">
                  <a:extLst>
                    <a:ext uri="{9D8B030D-6E8A-4147-A177-3AD203B41FA5}">
                      <a16:colId xmlns:a16="http://schemas.microsoft.com/office/drawing/2014/main" val="2513328760"/>
                    </a:ext>
                  </a:extLst>
                </a:gridCol>
                <a:gridCol w="329184">
                  <a:extLst>
                    <a:ext uri="{9D8B030D-6E8A-4147-A177-3AD203B41FA5}">
                      <a16:colId xmlns:a16="http://schemas.microsoft.com/office/drawing/2014/main" val="3651308008"/>
                    </a:ext>
                  </a:extLst>
                </a:gridCol>
                <a:gridCol w="329184">
                  <a:extLst>
                    <a:ext uri="{9D8B030D-6E8A-4147-A177-3AD203B41FA5}">
                      <a16:colId xmlns:a16="http://schemas.microsoft.com/office/drawing/2014/main" val="293844836"/>
                    </a:ext>
                  </a:extLst>
                </a:gridCol>
                <a:gridCol w="329184">
                  <a:extLst>
                    <a:ext uri="{9D8B030D-6E8A-4147-A177-3AD203B41FA5}">
                      <a16:colId xmlns:a16="http://schemas.microsoft.com/office/drawing/2014/main" val="608596990"/>
                    </a:ext>
                  </a:extLst>
                </a:gridCol>
                <a:gridCol w="329184">
                  <a:extLst>
                    <a:ext uri="{9D8B030D-6E8A-4147-A177-3AD203B41FA5}">
                      <a16:colId xmlns:a16="http://schemas.microsoft.com/office/drawing/2014/main" val="2601138901"/>
                    </a:ext>
                  </a:extLst>
                </a:gridCol>
                <a:gridCol w="329184">
                  <a:extLst>
                    <a:ext uri="{9D8B030D-6E8A-4147-A177-3AD203B41FA5}">
                      <a16:colId xmlns:a16="http://schemas.microsoft.com/office/drawing/2014/main" val="911492002"/>
                    </a:ext>
                  </a:extLst>
                </a:gridCol>
                <a:gridCol w="329184">
                  <a:extLst>
                    <a:ext uri="{9D8B030D-6E8A-4147-A177-3AD203B41FA5}">
                      <a16:colId xmlns:a16="http://schemas.microsoft.com/office/drawing/2014/main" val="1801913687"/>
                    </a:ext>
                  </a:extLst>
                </a:gridCol>
                <a:gridCol w="329184">
                  <a:extLst>
                    <a:ext uri="{9D8B030D-6E8A-4147-A177-3AD203B41FA5}">
                      <a16:colId xmlns:a16="http://schemas.microsoft.com/office/drawing/2014/main" val="3581421563"/>
                    </a:ext>
                  </a:extLst>
                </a:gridCol>
                <a:gridCol w="370332">
                  <a:extLst>
                    <a:ext uri="{9D8B030D-6E8A-4147-A177-3AD203B41FA5}">
                      <a16:colId xmlns:a16="http://schemas.microsoft.com/office/drawing/2014/main" val="1174304356"/>
                    </a:ext>
                  </a:extLst>
                </a:gridCol>
                <a:gridCol w="370332">
                  <a:extLst>
                    <a:ext uri="{9D8B030D-6E8A-4147-A177-3AD203B41FA5}">
                      <a16:colId xmlns:a16="http://schemas.microsoft.com/office/drawing/2014/main" val="1726092008"/>
                    </a:ext>
                  </a:extLst>
                </a:gridCol>
                <a:gridCol w="329184">
                  <a:extLst>
                    <a:ext uri="{9D8B030D-6E8A-4147-A177-3AD203B41FA5}">
                      <a16:colId xmlns:a16="http://schemas.microsoft.com/office/drawing/2014/main" val="486780859"/>
                    </a:ext>
                  </a:extLst>
                </a:gridCol>
                <a:gridCol w="329184">
                  <a:extLst>
                    <a:ext uri="{9D8B030D-6E8A-4147-A177-3AD203B41FA5}">
                      <a16:colId xmlns:a16="http://schemas.microsoft.com/office/drawing/2014/main" val="938137173"/>
                    </a:ext>
                  </a:extLst>
                </a:gridCol>
                <a:gridCol w="370332">
                  <a:extLst>
                    <a:ext uri="{9D8B030D-6E8A-4147-A177-3AD203B41FA5}">
                      <a16:colId xmlns:a16="http://schemas.microsoft.com/office/drawing/2014/main" val="3037946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1843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PSG - Paris Saint-Germain - 2018-02-11 10:16:32 </a:t>
                      </a:r>
                      <a:r>
                        <a:rPr kumimoji="0" lang="en-US" sz="1000" b="0" i="0" u="none" strike="noStrike" kern="1200" cap="none" spc="0" normalizeH="0" baseline="0" noProof="0">
                          <a:ln>
                            <a:noFill/>
                          </a:ln>
                          <a:solidFill>
                            <a:prstClr val="black"/>
                          </a:solidFill>
                          <a:effectLst/>
                          <a:uLnTx/>
                          <a:uFillTx/>
                          <a:latin typeface="+mn-lt"/>
                          <a:ea typeface="+mn-ea"/>
                          <a:cs typeface="+mn-cs"/>
                        </a:rPr>
                        <a:t> 
 🎙💬🆚 Toulouse
Adrien Rabiot : "We reached our goal tonight, to win and have confidence."
Adrien Rabiot : "Nous avons rempli notre objectif. Nous voulions engranger le maximum de confiance."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 </a:t>
                      </a:r>
                    </a:p>
                  </a:txBody>
                  <a:tcPr/>
                </a:tc>
                <a:extLst>
                  <a:ext uri="{0D108BD9-81ED-4DB2-BD59-A6C34878D82A}">
                    <a16:rowId xmlns:a16="http://schemas.microsoft.com/office/drawing/2014/main" val="2597744566"/>
                  </a:ext>
                </a:extLst>
              </a:tr>
            </a:tbl>
          </a:graphicData>
        </a:graphic>
      </p:graphicFrame>
      <p:sp>
        <p:nvSpPr>
          <p:cNvPr id="4" name="Text Placeholder 3">
            <a:extLst>
              <a:ext uri="{FF2B5EF4-FFF2-40B4-BE49-F238E27FC236}">
                <a16:creationId xmlns:a16="http://schemas.microsoft.com/office/drawing/2014/main" id="{723FA6BA-A40E-43D0-8755-B1213114EA48}"/>
              </a:ext>
            </a:extLst>
          </p:cNvPr>
          <p:cNvSpPr>
            <a:spLocks noGrp="1"/>
          </p:cNvSpPr>
          <p:nvPr>
            <p:ph type="body" sz="quarter" idx="14"/>
          </p:nvPr>
        </p:nvSpPr>
        <p:spPr/>
        <p:txBody>
          <a:bodyPr/>
          <a:lstStyle/>
          <a:p>
            <a:r>
              <a:rPr lang="en-US"/>
              <a:t>01/14/2018 - 02/13/2018</a:t>
            </a:r>
          </a:p>
        </p:txBody>
      </p:sp>
    </p:spTree>
    <p:extLst>
      <p:ext uri="{BB962C8B-B14F-4D97-AF65-F5344CB8AC3E}">
        <p14:creationId xmlns:p14="http://schemas.microsoft.com/office/powerpoint/2010/main" val="1103535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10</TotalTime>
  <Words>1129</Words>
  <Application>Microsoft Office PowerPoint</Application>
  <PresentationFormat>On-screen Show (4:3)</PresentationFormat>
  <Paragraphs>685</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Mangal</vt:lpstr>
      <vt:lpstr>quintly_template</vt:lpstr>
      <vt:lpstr>Facebook Own Posts Table - 1 of 13</vt:lpstr>
      <vt:lpstr>Facebook Own Posts Table - 2 of 13</vt:lpstr>
      <vt:lpstr>Facebook Own Posts Table - 3 of 13</vt:lpstr>
      <vt:lpstr>Facebook Own Posts Table - 4 of 13</vt:lpstr>
      <vt:lpstr>Facebook Own Posts Table - 5 of 13</vt:lpstr>
      <vt:lpstr>Facebook Own Posts Table - 6 of 13</vt:lpstr>
      <vt:lpstr>Facebook Own Posts Table - 7 of 13</vt:lpstr>
      <vt:lpstr>Facebook Own Posts Table - 8 of 13</vt:lpstr>
      <vt:lpstr>Facebook Own Posts Table - 9 of 13</vt:lpstr>
      <vt:lpstr>Facebook Own Posts Table - 10 of 13</vt:lpstr>
      <vt:lpstr>Facebook Own Posts Table - 11 of 13</vt:lpstr>
      <vt:lpstr>Facebook Own Posts Table - 12 of 13</vt:lpstr>
      <vt:lpstr>Facebook Own Posts Table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2018-02-14T13:56:57Z</dcterms:created>
  <dcterms:modified xsi:type="dcterms:W3CDTF">2018-02-14T14:07:49Z</dcterms:modified>
</cp:coreProperties>
</file>