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943DE-8406-4313-8529-C5D89820E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CFA5AE-7B52-4372-8800-E0432ADCE7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0079622"/>
              </p:ext>
            </p:extLst>
          </p:nvPr>
        </p:nvGraphicFramePr>
        <p:xfrm>
          <a:off x="457200" y="1731963"/>
          <a:ext cx="8229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150462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76494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4555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5218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580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954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446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6435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6819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3925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67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5376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02027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11446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3896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402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39429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8701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317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02/12/2018 10:00:01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104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02/12/2018 09:30:20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131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02/12/2018 03:26:32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10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02/12/2018 03:04:49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61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23:00:31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94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9B64B-500D-408E-944B-CBB4DD2103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10/05/2017 - 02/12/2018</a:t>
            </a:r>
          </a:p>
        </p:txBody>
      </p:sp>
    </p:spTree>
    <p:extLst>
      <p:ext uri="{BB962C8B-B14F-4D97-AF65-F5344CB8AC3E}">
        <p14:creationId xmlns:p14="http://schemas.microsoft.com/office/powerpoint/2010/main" val="1471767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3FBAD-5A8E-4B28-B5C5-9AC1E7221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F3C1FA-7BD4-4ED1-883C-30AA948A52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245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322049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69552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671030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8427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5239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9328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375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988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3632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7331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681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476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01455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06144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1983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8930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16962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218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32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20:45:00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77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20:18:07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49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20:00:00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0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19:15:00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37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224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5F4B8-B067-458F-83A3-B7341F0025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10/05/2017 - 02/12/2018</a:t>
            </a:r>
          </a:p>
        </p:txBody>
      </p:sp>
    </p:spTree>
    <p:extLst>
      <p:ext uri="{BB962C8B-B14F-4D97-AF65-F5344CB8AC3E}">
        <p14:creationId xmlns:p14="http://schemas.microsoft.com/office/powerpoint/2010/main" val="1221909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2163A-016F-4691-80CA-E563194B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40F911-F321-4FB7-B49E-8F823EC086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0014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94640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94147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96227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1112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6850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100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0739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575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1197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366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978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0275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93271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11299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8235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4578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33440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4998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0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305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18:06:33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81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17:49:29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2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17:48:34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953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16:39:51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679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12CBF-1B69-421B-8D1E-938D61FFF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10/05/2017 - 02/12/2018</a:t>
            </a:r>
          </a:p>
        </p:txBody>
      </p:sp>
    </p:spTree>
    <p:extLst>
      <p:ext uri="{BB962C8B-B14F-4D97-AF65-F5344CB8AC3E}">
        <p14:creationId xmlns:p14="http://schemas.microsoft.com/office/powerpoint/2010/main" val="1594757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5613D-7009-4485-8701-2B6724014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5F3BE5-6964-42F2-B70E-18D2961A97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5442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880964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49066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09609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1915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9339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6874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908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9155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598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6458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205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541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94595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62932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9335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091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12393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7183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10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16:15:00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54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15:50:00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76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15:12:47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06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14:45:00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319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14:30:00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862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82BA0-0796-407F-B48C-B63EED19D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10/05/2017 - 02/12/2018</a:t>
            </a:r>
          </a:p>
        </p:txBody>
      </p:sp>
    </p:spTree>
    <p:extLst>
      <p:ext uri="{BB962C8B-B14F-4D97-AF65-F5344CB8AC3E}">
        <p14:creationId xmlns:p14="http://schemas.microsoft.com/office/powerpoint/2010/main" val="3265589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E01AA-647A-4A00-9DBE-B84152178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0C1499-9B99-42E3-B257-A88A2EFF51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5985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565214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81261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29711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2025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7074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925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4653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259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139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3013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2770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777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955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52841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8460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888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14558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3808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008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14:08:13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448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13:44:27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286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11:33:00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939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10:20:22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26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02/11/2018 10:16:32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548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5E248-27C2-485D-947C-F8B51678A6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10/05/2017 - 02/12/2018</a:t>
            </a:r>
          </a:p>
        </p:txBody>
      </p:sp>
    </p:spTree>
    <p:extLst>
      <p:ext uri="{BB962C8B-B14F-4D97-AF65-F5344CB8AC3E}">
        <p14:creationId xmlns:p14="http://schemas.microsoft.com/office/powerpoint/2010/main" val="41976573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8</TotalTime>
  <Words>690</Words>
  <Application>Microsoft Office PowerPoint</Application>
  <PresentationFormat>On-screen Show (4:3)</PresentationFormat>
  <Paragraphs>525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5</dc:title>
  <dc:creator>Administrator</dc:creator>
  <cp:lastModifiedBy>Administrator</cp:lastModifiedBy>
  <cp:revision>1</cp:revision>
  <dcterms:created xsi:type="dcterms:W3CDTF">2018-02-14T13:05:08Z</dcterms:created>
  <dcterms:modified xsi:type="dcterms:W3CDTF">2018-02-14T13:13:15Z</dcterms:modified>
</cp:coreProperties>
</file>