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Mangal" panose="02040503050203030202" pitchFamily="18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3FC4C-1702-4366-B7C6-3539318A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82269-0057-41A3-B91A-8F828504FE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73086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388182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5520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14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63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80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4511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9309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5899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04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4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11239933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94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Eurowings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67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92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FC Barcelona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103472771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91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Apple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503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DKB Handball-Bundesliga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8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PSG - Paris Saint-Germain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114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Angela Merkel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00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VELTINS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130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762CD-9837-441D-8B7A-8BC4C7E86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99440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291A0-B861-4045-A200-A766B486C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D85A9-E785-4EE9-B4DD-137CB022B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5813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272126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1163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505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646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632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703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958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64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9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Bibeksheel Sajha Party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विवेकशील साझा पार्टी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75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 Data Source Test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74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 and 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57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 and 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2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54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Nepali Congress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9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Communist Party of Nepal - UML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57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Angela Merkel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62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Aankhi Jhyal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3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500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DCA52-A090-4E8C-B9BE-73DA181DB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9992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0E72F-E61A-4BDC-B67A-02AA48122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0FA1F9-B92C-4A10-9B2F-CF293EB63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810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25256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5020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390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29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261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570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16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8459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45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28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Maobadi Kendra 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187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4DE91-879F-4083-AEB7-AA1918DEB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699599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381</Words>
  <Application>Microsoft Office PowerPoint</Application>
  <PresentationFormat>On-screen Show (4:3)</PresentationFormat>
  <Paragraphs>206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Mangal</vt:lpstr>
      <vt:lpstr>quintly_template</vt:lpstr>
      <vt:lpstr>Facebook Fans Table - 1 of 3</vt:lpstr>
      <vt:lpstr>Facebook Fans Table - 2 of 3</vt:lpstr>
      <vt:lpstr>Facebook Fans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- 1 of 3</dc:title>
  <dc:creator>Administrator</dc:creator>
  <cp:lastModifiedBy>Administrator</cp:lastModifiedBy>
  <cp:revision>1</cp:revision>
  <dcterms:created xsi:type="dcterms:W3CDTF">2018-02-12T16:08:16Z</dcterms:created>
  <dcterms:modified xsi:type="dcterms:W3CDTF">2018-02-12T16:09:31Z</dcterms:modified>
</cp:coreProperties>
</file>