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8A3AF-12F2-4FF2-B4AC-6D2B5C76D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EE0470-2808-4FB4-83EF-A0E14A0B25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259939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866602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955365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26984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600597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28326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604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526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975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118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920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03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151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886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04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093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993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4752E3-25E8-4DFD-B2F5-74E4040429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883136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C0E51-407E-45D0-9BAE-ACB8DEDFA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33F2FD-90BE-41E3-A239-D6DE8F79FD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3735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56876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328950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674294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806002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63726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6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705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78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036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805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836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780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767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512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706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368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FEC65-0533-4CD2-BA89-56ADCFA9BC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860339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00C73-E574-4CEF-84EA-2CB916B74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FD45B4-3EE2-4D76-A95E-57C7BBF3A7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8188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925180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723530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142623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023080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55955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182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326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257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Iran, Islamic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850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499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781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51AF5-6E5D-47D7-9B25-8F783E083E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5575197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339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- 1 of 3</dc:title>
  <dc:creator>Administrator</dc:creator>
  <cp:lastModifiedBy>Administrator</cp:lastModifiedBy>
  <cp:revision>1</cp:revision>
  <dcterms:created xsi:type="dcterms:W3CDTF">2018-02-01T16:57:32Z</dcterms:created>
  <dcterms:modified xsi:type="dcterms:W3CDTF">2018-02-01T16:58:18Z</dcterms:modified>
</cp:coreProperties>
</file>