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9C3133-FE5C-444D-88FD-3EC8A4CB7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702DDA-11EA-4701-B6A2-28F5408035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52115506"/>
              </p:ext>
            </p:extLst>
          </p:nvPr>
        </p:nvGraphicFramePr>
        <p:xfrm>
          <a:off x="457200" y="1731963"/>
          <a:ext cx="8229600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552">
                  <a:extLst>
                    <a:ext uri="{9D8B030D-6E8A-4147-A177-3AD203B41FA5}">
                      <a16:colId xmlns:a16="http://schemas.microsoft.com/office/drawing/2014/main" val="16310525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60847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978963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779193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4745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813966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111780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393912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018311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5060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352251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478306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Change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Views Subscriber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35943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9314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Audi Deutschland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2187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Joshan Chaudhary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8680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Volvo Construction Equipment – North America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202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C7F13F-A2B4-4FF8-8C6E-441AEA86E1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01/25/2018 - 01/31/2018</a:t>
            </a:r>
          </a:p>
        </p:txBody>
      </p:sp>
    </p:spTree>
    <p:extLst>
      <p:ext uri="{BB962C8B-B14F-4D97-AF65-F5344CB8AC3E}">
        <p14:creationId xmlns:p14="http://schemas.microsoft.com/office/powerpoint/2010/main" val="31068313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154</Words>
  <Application>Microsoft Office PowerPoint</Application>
  <PresentationFormat>On-screen Show (4:3)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Table</dc:title>
  <dc:creator>Administrator</dc:creator>
  <cp:lastModifiedBy>Administrator</cp:lastModifiedBy>
  <cp:revision>1</cp:revision>
  <dcterms:created xsi:type="dcterms:W3CDTF">2018-02-01T16:43:21Z</dcterms:created>
  <dcterms:modified xsi:type="dcterms:W3CDTF">2018-02-01T16:43:31Z</dcterms:modified>
</cp:coreProperties>
</file>