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A8DA9-BA41-417F-B6F7-013394D82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11BB23-CC24-490C-8245-A0E6281EE2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010144"/>
              </p:ext>
            </p:extLst>
          </p:nvPr>
        </p:nvGraphicFramePr>
        <p:xfrm>
          <a:off x="457200" y="1731963"/>
          <a:ext cx="8229601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633546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7677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4616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2648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9993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9156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578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1729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176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932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1389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3943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418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0888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471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18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481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33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85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@CocaColaMx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11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43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@maliburumus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968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50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@larrydahooster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167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329E6-FE12-4AA3-9C75-F99BD69480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99108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C9FF8-4598-4216-9E6F-88E67A0D5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A44D2A-FFDD-47F1-AACA-2CE04C13E2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4922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43232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182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2275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1193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7611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1352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4778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9643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1800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212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3575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4994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0187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6059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35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@aJaDaNg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85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@CokeMusic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72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@iborganization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360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24F5F0-7F9E-4BE2-94A2-1ACDA5553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4720199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560</Words>
  <Application>Microsoft Office PowerPoint</Application>
  <PresentationFormat>On-screen Show (4:3)</PresentationFormat>
  <Paragraphs>200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Twitter Key Metrics Table - 1 of 2</vt:lpstr>
      <vt:lpstr>Twitter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- 1 of 2</dc:title>
  <dc:creator>Administrator</dc:creator>
  <cp:lastModifiedBy>Administrator</cp:lastModifiedBy>
  <cp:revision>1</cp:revision>
  <dcterms:created xsi:type="dcterms:W3CDTF">2018-02-01T16:40:32Z</dcterms:created>
  <dcterms:modified xsi:type="dcterms:W3CDTF">2018-02-01T16:41:39Z</dcterms:modified>
</cp:coreProperties>
</file>