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06A9D-4B5C-46DD-B93B-E5AFC53A5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192944-F276-4CF0-9CA3-CACCE9C653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2827961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394606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971107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070190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012797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954051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369544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12727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60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0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10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25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Alcatel-Lucent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55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2B5F5-B049-4020-97AD-65120DE04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90158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</dc:title>
  <dc:creator>Administrator</dc:creator>
  <cp:lastModifiedBy>Administrator</cp:lastModifiedBy>
  <cp:revision>1</cp:revision>
  <dcterms:created xsi:type="dcterms:W3CDTF">2018-02-01T16:36:28Z</dcterms:created>
  <dcterms:modified xsi:type="dcterms:W3CDTF">2018-02-01T16:36:36Z</dcterms:modified>
</cp:coreProperties>
</file>