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F0B0A-F4AD-4135-B195-8D0836E21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A99B3B-7265-4D73-B92B-B682A88F59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9081185"/>
              </p:ext>
            </p:extLst>
          </p:nvPr>
        </p:nvGraphicFramePr>
        <p:xfrm>
          <a:off x="457200" y="1731963"/>
          <a:ext cx="8229601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8789940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5016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9793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0740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0787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4005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67771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9394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94034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027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0955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9489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3614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6600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516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195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642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622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577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@CocaColaMx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286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367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@maliburumus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5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29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@larrydahooster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5348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B4611E-81FF-4BFB-BA71-B5F4D269E7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527827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13E3B-6708-4A40-A06E-FB1AD8F3F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0AC5F0-A5ED-4FD0-BB88-17EE8E886C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4332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4625158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0052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1219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4264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7312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2557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726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463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7568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8260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4739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1468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5277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00419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368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@aJaDaNg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033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@CokeMusic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518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@iborganization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0824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FE4A41-0C5D-47D5-9148-F0F731F5BA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8482564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560</Words>
  <Application>Microsoft Office PowerPoint</Application>
  <PresentationFormat>On-screen Show (4:3)</PresentationFormat>
  <Paragraphs>200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Twitter Key Metrics Table - 1 of 2</vt:lpstr>
      <vt:lpstr>Twitter Key Metrics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- 1 of 2</dc:title>
  <dc:creator>Administrator</dc:creator>
  <cp:lastModifiedBy>Administrator</cp:lastModifiedBy>
  <cp:revision>1</cp:revision>
  <dcterms:created xsi:type="dcterms:W3CDTF">2018-02-01T16:31:46Z</dcterms:created>
  <dcterms:modified xsi:type="dcterms:W3CDTF">2018-02-01T16:32:54Z</dcterms:modified>
</cp:coreProperties>
</file>