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516B-9617-4580-A367-E65276D4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2D2CE-6FE8-42A4-B674-E11272B0C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02213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875219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23843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07536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05256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281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3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83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9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49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0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3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0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48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5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440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9C820-0B01-4313-ADEB-B4476C4F5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11981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B9188-8C2E-4BBE-94D2-9F7DCD99D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BF3E5-291B-4E0C-B79F-2E591FD52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363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4666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31824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03134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4857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406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0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5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7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7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2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6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5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5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3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2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10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53E59-2D02-43B8-B935-6C9206E5B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65676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CD62-C015-4DEA-9034-1240EAAD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1E853-846D-41DA-A59D-D37D8CD83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819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37374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10277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819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01450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268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6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7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29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2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99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AEBCF-541C-41A7-8E11-22F667AE7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19530441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2018-02-01T16:30:57Z</dcterms:created>
  <dcterms:modified xsi:type="dcterms:W3CDTF">2018-02-01T16:31:43Z</dcterms:modified>
</cp:coreProperties>
</file>