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E8AC1-E674-4822-8A09-BA330DAD8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299CF0-2752-4CE3-AC17-24B10B7BC9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8189864"/>
              </p:ext>
            </p:extLst>
          </p:nvPr>
        </p:nvGraphicFramePr>
        <p:xfrm>
          <a:off x="457200" y="1731963"/>
          <a:ext cx="8229601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02402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8745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895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077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92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5487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541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9874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944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7330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438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785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437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2057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90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8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6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9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69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92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285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@maliburumus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72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7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@larrydahooster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255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E2123-A397-44C6-BACB-D9D03E8155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648161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C2943-565D-4DE1-8555-2AC0B9129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195D0-27F1-4E7D-ABC4-DD072B12FE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6804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34312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3671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5995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0438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112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6928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342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663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5353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955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0711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8394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550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806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76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@aJaDaNg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85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@CokeMusic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48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@iborganization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039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1DD92-0A2A-4B23-A78C-D0ACB5A04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825530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560</Words>
  <Application>Microsoft Office PowerPoint</Application>
  <PresentationFormat>On-screen Show (4:3)</PresentationFormat>
  <Paragraphs>200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Key Metrics Table - 1 of 2</vt:lpstr>
      <vt:lpstr>Twitter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- 1 of 2</dc:title>
  <dc:creator>Administrator</dc:creator>
  <cp:lastModifiedBy>Administrator</cp:lastModifiedBy>
  <cp:revision>1</cp:revision>
  <dcterms:created xsi:type="dcterms:W3CDTF">2018-02-01T16:04:01Z</dcterms:created>
  <dcterms:modified xsi:type="dcterms:W3CDTF">2018-02-01T16:05:09Z</dcterms:modified>
</cp:coreProperties>
</file>