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B4716-068C-4D95-8D0B-3A99B7F92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F24912-B0FF-4477-BB27-7D3EBBF2C9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204474"/>
              </p:ext>
            </p:extLst>
          </p:nvPr>
        </p:nvGraphicFramePr>
        <p:xfrm>
          <a:off x="457200" y="1731963"/>
          <a:ext cx="822960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6793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78550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8111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1628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008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137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5311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08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613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11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5898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920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5783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7741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6020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109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5576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7058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08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- 2018-01-16 09:43:02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🎙 Pre-Dijon press conference with Unai Emery
⌚️ 1:30 PM 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27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- 2018-01-16 09:00:00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📸 An alternative view of Real Sociedad v Barça...
📸 Otro punto de vista del Real Sociedad-Barça...
📸 Un altre punt de vista del Real Sociedad-Barça...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395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03048-FADE-4820-AB02-F92F4746C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737547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F161E-E81D-4BB8-AA10-385E27C5F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B48A66-2E38-4A7D-A73D-F9656A6537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8680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503050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0963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5288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241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7485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9051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261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4998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73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112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305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613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09946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46733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5725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62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024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1968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9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- 2018-01-16 02:00:00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👀 All eyes on Wednesday's game against Espanyol... 🏃‍♂
👀 Concentrados para el partido del miércoles contra el Espanyol... 🏃‍♂
👀 Conentrats pel partit de dimecres contra l'Espanyol... 🏃‍♂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04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21:15:00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💪🏃‍♂ Philippe Coutinho 🇧🇷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392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6EB78-5B9C-4F6C-9577-9E83FFCB0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104985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9765-BCAF-4B2D-B430-C0C57C5A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F58C5-FA87-49CB-A979-FB483C6342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814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096360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0988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8895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3209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531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643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80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616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393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692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093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101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085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07813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901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898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4180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0161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85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21:00:00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🗣 Don't miss our exclusive interview with Philippe Coutinho!
http://ow.ly/uKrr30hMT3I
🗣 ¡No te pierdas nuestra entrevista exclusiva con Coutinho!
http://ow.ly/5Gzd30hMUcQ
🗣 No us perdeu la nostra exclusiva entrevista amb Coutinho!
http://ow.ly/Nn4t30hMUg0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789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- 2018-01-15 19:08:01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Neymar Jr. - Insane Nutmegs 🎼
Have you ever had this feeling?! 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76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5D75C-4FA4-4172-98DF-EBE4A1E6F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58213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067E7-5F38-4AC1-B100-207106187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C05709-86B2-44BA-A8C3-FBCA37F342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911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889149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36737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4446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0062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3079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1295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71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39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152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479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555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597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0945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7864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235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567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45418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6228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23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19:00:00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🗣 Get to know Yerry Mina a little better... 🚗
🗣 Conoce mejor a Yerry Mina... 🚗
🗣 Coneix millor a Yerry Mina... 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52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💪 Philippe Coutinho continues his recovery from injury.
💪 Coutinho continúa con su recuperación.
💪 Coutinho continua amb la seva recuperació.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86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4E07C-78F7-4F43-BDAC-08AAAD195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668812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02552-6C19-4CDA-904F-AC1C43DE0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FC727C-BAFA-4A73-A874-FC18FFE59A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055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163894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6942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52431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4886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898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236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810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016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04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236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964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206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61032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5112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6851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105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1494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4110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8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15:30:00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🎥😍 See Leo Messi's incredible goal from every angle!
http://ow.ly/azV330hMooI
🎥😍 ¡Mira el increíble gol de Messi desde todos los ángulos!
http://ow.ly/XiKn30hMoF2
🎥😍 Gaudeix de l'increïble gol de Messi des de tots els angles!
http://ow.ly/oRh330hMoIq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73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- 2018-01-15 13:30:01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❤💙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243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91357-266D-41C8-9978-DEBF54754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676525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17FD5-5878-43CE-A6A5-A42BCCAC3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7756E2-3D85-42DA-A8EC-F7B284AD0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4332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176993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92852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02481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0827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304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1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767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26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273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663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017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689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6576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0260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9554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424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843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4143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19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13:15:17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🔥 Luis Suarez  in the last 6⃣ matches
🔥 Luis Suarez en els darrers 6⃣ partits 
🔥 Luis Suarez en los últimos 6⃣ partidos
⚽ Celta 
⚽ Villarreal 
⚽⚽ Deportivo 
⚽ Real Madrid 
⚽ Levante 
⚽⚽ Real Sociedad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10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- 2018-01-15 11:07:58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🎙💬🆚 Nantes
🇪🇸 Unai Emery
🇮🇹 Marco Verratti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282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153AC-5D39-4CE8-A5CA-D9C27EDEE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678139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99306-B303-4352-A14C-1ABC0CF2E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F2197C-501A-4A34-8034-B47AF11E5F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012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70154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63372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58103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3097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1907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914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051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497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033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622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799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1110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729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266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6769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62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156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4463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21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11:05:08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Unbeaten teams in the major European leagues 
❌ Premier League  
❌ Serie A TIM  
❌ Bundesliga Official  ‏
 ❌ Ligue 1 Conforama  
✅ LaLiga  👉 FC Barcelona  🔵🔴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28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09:00:26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Another #MondayMotivation from the team. Have a nice week Barça Fans!
Comencem la setmana amb un 😁. Bona setmana culers!
Empezamos la semana con una 😁. ¡Buena semana afición! 
🔵🔴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86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E6593-F6D4-4A10-A7D2-9A5F7212F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254853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2CB16-812A-482C-9B3E-DF7076FF2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760D39-99AA-402A-9C54-91F1E8743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641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853602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53496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65899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6432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366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887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3321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456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679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933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95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8292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797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38637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0340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417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8016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8161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29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- 2018-01-15 01:33:00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☔⚽ #RealSociedadBarça (2-4)
👍 &amp; SHARE your favourite 📷!
Haz 👍 &amp; COMPARTE tu 📷 favorita!
Fes 👍 &amp; COMPARTEIX la teva 📷 preferida!
🔵🔴 Força Barça!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07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- 2018-01-14 23:48:04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🎬 HIGHLIGHTS
⚽️ #RealSociedadBarça
👉 http://ow.ly/iRtv30hLyq0 👈 
🔵🔴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136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B588C-EA5E-4A14-A118-CA3EE4FCC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734647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58267-0D45-41F3-A75B-0FA6FF82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7B3A8C-2EEE-405B-98FB-A9B757CC46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472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906078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38220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7138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0440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891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012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098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6738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530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986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951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996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59047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65625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2571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290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4967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7713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9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- 2018-01-14 22:54:58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⏳ Full time ⏳ Fin du match ⏳
Nantes 0️⃣ - 1⃣ Paris Saint-Germain
⚽️ Angel Di Maria 12'
🔴🔵 #AllezParis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87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- 2018-01-14 22:36:49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👏 FINAAAAAAL 👏
What a comeback!! ¡Remontada! 💪
🏁 Real Sociedad vs Barça (2-4)
⚽ Paulinho 8 (39')
⚽⚽ Luis Suarez (50', 71')
⚽ Leo Messi (85')
🔵🔴 Força Barça!
#RealSociedadBarça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068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27C11-8782-4980-B72E-1645C5F70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39414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5407E-F215-440A-9491-499A9D681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155E6B-0558-4D79-AD96-43A0E1754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618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367235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81218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09223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5468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127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649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818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622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323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8173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526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066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87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87677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9921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261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2383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1653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9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- 2018-01-14 22:29:48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👑⚽ GOOOOOOOOOOOOAAAAL Leo Messi!!!!
Real Sociedad vs Barça (2-4)
🔵🔴 Força Barça!
#RealSociedadBarça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32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- 2018-01-14 21:54:57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⚽⚽ GOOOOOOOOAAAAALS Luis Suarez!! 👏👏
Real Sociedad vs Barça (2-3)
🔵🔴 Força Barça!
#RealSociedadBarça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017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62CCB-B0C4-4576-9872-238B9D202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35791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F67C-9818-4712-B8D7-620125F7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E7BE6F-A1BF-48CC-9E3E-521A3BF2D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388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74587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52596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3850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2463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7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156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131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0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772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63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669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169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416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8077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2233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328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1259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242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84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- 2018-01-14 21:50:21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⏳ Half time ⏳ Mi-temps ⏳
Nantes 0️⃣ - 1⃣ Paris Saint-Germain
⚽️ Angel Di Maria 12'
🔴🔵 #AllezParis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20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- 2018-01-14 21:27:33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⚽👍 GOOOOOOOAAAL Paulinho 8!!! (39')
Real Sociedad vs Barça (2-1)
🔵🔴 Força Barça!
#RealSociedadBarça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042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6AE14-C4D0-4481-BC4D-E21B39200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272009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619D4-74D4-4653-8774-95A3A394E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D1DF2-1D0B-43B7-8D15-376C72441B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4981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83158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48872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52403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827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196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386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782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977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765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7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945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802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8774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38752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0601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2627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0516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1551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79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- 2018-01-14 21:15:51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GOAL Angel Di María!
Nantes 0 - 1 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74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- 2018-01-14 20:12:43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Line up 🆚 Nantes! 👊
Le onze de départ 🆚 Nantes ! 👊
🔴🔵 #AllezParis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8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FC Barcelona - 2018-01-14 19:42:49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 ⚽️ #RealSociedadBarça
👤 XI: Ter Stegen, Piqué, I. Rakitic, Sergio, Suárez, Messi, Paulinho, Jordi Alba, S. Roberto , André Gomes &amp; Vermaelen
🔵🔴 Força Barça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645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5261A-8376-4D22-9438-6678C108F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00307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11</TotalTime>
  <Words>1092</Words>
  <Application>Microsoft Office PowerPoint</Application>
  <PresentationFormat>On-screen Show (4:3)</PresentationFormat>
  <Paragraphs>690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Facebook Own Posts Table - 1 of 12</vt:lpstr>
      <vt:lpstr>Facebook Own Posts Table - 2 of 12</vt:lpstr>
      <vt:lpstr>Facebook Own Posts Table - 3 of 12</vt:lpstr>
      <vt:lpstr>Facebook Own Posts Table - 4 of 12</vt:lpstr>
      <vt:lpstr>Facebook Own Posts Table - 5 of 12</vt:lpstr>
      <vt:lpstr>Facebook Own Posts Table - 6 of 12</vt:lpstr>
      <vt:lpstr>Facebook Own Posts Table - 7 of 12</vt:lpstr>
      <vt:lpstr>Facebook Own Posts Table - 8 of 12</vt:lpstr>
      <vt:lpstr>Facebook Own Posts Table - 9 of 12</vt:lpstr>
      <vt:lpstr>Facebook Own Posts Table - 10 of 12</vt:lpstr>
      <vt:lpstr>Facebook Own Posts Table - 11 of 12</vt:lpstr>
      <vt:lpstr>Facebook Own Posts Table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2018-02-01T15:42:25Z</dcterms:created>
  <dcterms:modified xsi:type="dcterms:W3CDTF">2018-02-01T15:53:34Z</dcterms:modified>
</cp:coreProperties>
</file>