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43FAD-B7F5-408D-9F6E-ED27D5448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CA3CA3-C9E8-4D16-B91B-AC9D27C46D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5974875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767129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226024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81508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350473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9856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286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35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57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66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38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27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714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51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85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69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235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0A786-23C7-4729-A2D7-7F562149F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01/22/2018 - 01/29/2018</a:t>
            </a:r>
          </a:p>
        </p:txBody>
      </p:sp>
    </p:spTree>
    <p:extLst>
      <p:ext uri="{BB962C8B-B14F-4D97-AF65-F5344CB8AC3E}">
        <p14:creationId xmlns:p14="http://schemas.microsoft.com/office/powerpoint/2010/main" val="467205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A9809-7D71-4EFE-9079-B7C36DC3D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7F984A-E5A6-4FC1-9ACF-AB81DD1842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7338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167240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584584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699734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14896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70678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35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11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21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855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36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95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79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8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30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97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031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0CE9F-C83E-43E8-A057-0070A17778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01/22/2018 - 01/29/2018</a:t>
            </a:r>
          </a:p>
        </p:txBody>
      </p:sp>
    </p:spTree>
    <p:extLst>
      <p:ext uri="{BB962C8B-B14F-4D97-AF65-F5344CB8AC3E}">
        <p14:creationId xmlns:p14="http://schemas.microsoft.com/office/powerpoint/2010/main" val="3487328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DA7D5-A73D-4562-B6BD-15520ADDE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C48D12-23D9-4B12-9BE1-F421098A40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2326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420618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74802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22899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847950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85601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299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60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049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41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93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458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56FE4-B8DF-480F-848F-15826A6705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01/22/2018 - 01/29/2018</a:t>
            </a:r>
          </a:p>
        </p:txBody>
      </p:sp>
    </p:spTree>
    <p:extLst>
      <p:ext uri="{BB962C8B-B14F-4D97-AF65-F5344CB8AC3E}">
        <p14:creationId xmlns:p14="http://schemas.microsoft.com/office/powerpoint/2010/main" val="2079973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253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By Country Table - 1 of 3</dc:title>
  <dc:creator>Administrator</dc:creator>
  <cp:lastModifiedBy>Administrator</cp:lastModifiedBy>
  <cp:revision>1</cp:revision>
  <dcterms:created xsi:type="dcterms:W3CDTF">2018-02-01T15:40:32Z</dcterms:created>
  <dcterms:modified xsi:type="dcterms:W3CDTF">2018-02-01T15:41:19Z</dcterms:modified>
</cp:coreProperties>
</file>