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Mangal" panose="02040503050203030202" pitchFamily="18" charset="0"/>
      <p:regular r:id="rId18"/>
      <p:bold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AFEBA-6883-40A9-944B-AC3F86927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B9C0EA-86E3-4F6B-9A35-80E321527B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8284881"/>
              </p:ext>
            </p:extLst>
          </p:nvPr>
        </p:nvGraphicFramePr>
        <p:xfrm>
          <a:off x="457200" y="1731963"/>
          <a:ext cx="8229600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1976013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705958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663385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05251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7044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2824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5961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5204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0750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0067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4292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6315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91399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488501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76943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8404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4994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97461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5048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78C91E-BE07-4D44-A18C-6418C564FC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2950876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591BD-B4DF-40EC-B22C-753CCC5BD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29998E-E763-4BCD-A39F-E0B06D92C6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84224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685407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64653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774940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23191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7200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9418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0862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7212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2268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728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244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9148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85417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285861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52344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1954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64289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8266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907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 - 2018-01-16 10:02:16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Augmented reality at your fingertips: the BMW i  Visualiser App lets you explore and design a 3D life-size virtual BMW i model in any real-life setting. 
Head to: 
http://bit.ly/itunes_BMWi_Visualizer (iOS, US only)
https://apple.co/2CR4e8L (iOS, worldwide)
http://bit.ly/PlayGoogle_BMWi_Visualizer (Android)
__________
The driving range depends on a variety of factors, especially: personal driving behaviour, selected route, weather conditions, usage of heating/cooling and preconditioning.
BMW i3 (94 Ah): energy consumption (combined): 13.6–13.1 kWh/100 km, CO2 emissions in g/km (combined) and Fuel consumption in l/100 km (combined): 0.
BMW i3s (94 Ah): energy consumption (combined): 14.3 kWh/100 km, CO2 emissions in g/km (combined) and Fuel consumption in l/100 km (combined): 0.
BMW i8 Coupé plug-in hybrid BMW eDrive: energy consumption (combined): 14.0 kWh/100 km. Fuel consumption (combined): 1.9 l/100 km, CO2 emissions (combined): 42 g/km. Fuel consumption is determined in accord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3360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B6555C-3EA7-4FCA-A2A3-68366DC402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3557461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6BF1E-BC82-4F49-B6B6-8B2D121B7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0CFFFD-2E4B-42C1-BF73-3166B3E6C3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44544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878399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601733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295489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76584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7781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2274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50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0029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7592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1773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6746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2094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38234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641648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62399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5954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40350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12324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327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PSG - Paris Saint-Germain - 2018-01-16 09:43:02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🎙 Pre-Dijon press conference with Unai Emery
⌚️ 1:30 PM CET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734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DMG MORI - 2018-01-16 09:00:04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In the Die &amp; Mold Excellence Center, DMG MORI has been bundling decades of experience in die and mold making with a forward-looking product portfolio and the design of individual manufacturing solutions with continuous process chains. Visit us at Open House Pfronten to find out more!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544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2F447-0213-4CFF-A3F5-38E98ABC40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2865196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D19BB-13B6-4806-8615-A06174CE9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B97AE9-428A-4098-9759-27661D7862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77715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6215092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93171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75958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04707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4387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5861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1276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28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1962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8394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0202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7099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33037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637027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05583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579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91998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56719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919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FC Barcelona - 2018-01-16 09:00:00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📸 An alternative view of Real Sociedad v Barça...
📸 Otro punto de vista del Real Sociedad-Barça...
📸 Un altre punt de vista del Real Sociedad-Barça...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698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Nepali Congress - 2018-01-16 08:59:15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8575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C977E0-C0FE-4409-BBCC-CAFADEA6CF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129867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BFACB-FF13-4D3A-AD60-632103CB1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94486D-13B3-4DEC-9A92-26E329A18E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847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1035762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601373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668615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97280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3491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4159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8491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1335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0389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9960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2104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8467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00299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210550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59919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0519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1971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4223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05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Nepali Congress - 2018-01-16 08:58:55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माघ २, २०७४
प्रेस विज्ञप्ति
 नेपाली कांग्रेस केन्द्रीय कार्यसमितिको बैठक २०७४ माघ ४ गते बिहीबार विहान ११ः०० बजे प्रधानमन्त्री निवास, बालुवाटारमा बस्ने भएको छ । 
कृष्णप्रसाद पौडेल
मुख्य सचिव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345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Communist Party of Nepal - UML - 2018-01-16 08:16:35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065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Eurowings - 2018-01-16 07:15:00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Wo würdest du jetzt am liebsten blaumachen? 💙 #TravelTuesday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932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D4A047-6664-47AC-9C39-AFEDA509D0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3116760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4E601-52E4-478C-8A30-78EEFCD3C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D018AA-301E-49DE-A206-E2123CA630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6699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025450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902111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11520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09196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7411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2501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6769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8217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0013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0101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1295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2947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39034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167232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00391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0715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54632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9060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277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FC Barcelona - 2018-01-16 02:00:00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👀 All eyes on Wednesday's game against Espanyol... 🏃‍♂
👀 Concentrados para el partido del miércoles contra el Espanyol... 🏃‍♂
👀 Conentrats pel partit de dimecres contra l'Espanyol... 🏃‍♂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702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DKB Handball-Bundesliga - 2018-01-15 23:00:00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Die DHB-Auswahl sichert sich ein Krimi-Remis😳💪 gegen die Slowenen🇸🇮. In Gruppe D bringen die Tschechien die Dänen ordentlich in Bredouille😯.  #EHFEuro2018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965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FC Barcelona - 2018-01-15 21:15:00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💪🏃‍♂ Philippe Coutinho 🇧🇷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4156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D6B4C3-0BFD-4758-B76C-CF52DC7546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2813769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642F3-53C4-46FA-B1B6-06CA35185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CBACE3-786B-4BEC-8362-F95A2C2084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7551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102619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500075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981194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67448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3701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2296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1228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808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330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2722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1458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430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73328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604729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48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3216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01880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19514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460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DKB Handball-Bundesliga - 2018-01-15 21:11:40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Was war denn das für ein Spiel?! DHB-Trainer Christian Prokop hat die Antwort: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8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FC Barcelona - 2018-01-15 21:00:00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🗣 Don't miss our exclusive interview with Philippe Coutinho!
http://ow.ly/uKrr30hMT3I
🗣 ¡No te pierdas nuestra entrevista exclusiva con Coutinho!
http://ow.ly/5Gzd30hMUcQ
🗣 No us perdeu la nostra exclusiva entrevista amb Coutinho!
http://ow.ly/Nn4t30hMUg0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5055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53A45C-ED6E-43A3-9A49-E212B64572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3644068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EB69A-B4AC-4CAF-8267-1CC298783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8CBD0E-9368-4C1B-8ED9-13970C499D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81594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881906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037521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809316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48711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4165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4150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5595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9435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6641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4353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7259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4508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32206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714550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9266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7374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20811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17445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465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DKB Handball-Bundesliga - 2018-01-15 20:06:34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Was sagen Dominik Klein und Alexander Bommes zu diesem absolut verrückten Ende?!?!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450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DKB Handball-Bundesliga - 2018-01-15 20:05:15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UNFASSBARES SPIEL! 😱😱😱 Die #BadBoys holen mit einem 7-Meter nach Ablauf der regulären Spielzeit doch noch das Unentschieden! Jetzt sind wir gespannt, was sagt ihr zu diesem irren Spiel? 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1.8791 %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025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PSG - Paris Saint-Germain - 2018-01-15 19:08:01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Neymar Jr. - Insane Nutmegs 🎼
Have you ever had this feeling?! 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0333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131366-E019-402B-B396-14CCCE36A0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2533356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BA8E3-49A5-4DDF-A30E-16F4C145B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FF5D4B-3758-4F1C-BE1C-3FB2500111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97312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6779820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727097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915238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50626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218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330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7125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4119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848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1194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1259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2650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97324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979948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25289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8184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42222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94640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60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FC Barcelona - 2018-01-15 19:00:00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🗣 Get to know Yerry Mina a little better... 🚗
🗣 Conoce mejor a Yerry Mina... 🚗
🗣 Coneix millor a Yerry Mina... 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604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DKB Handball-Bundesliga - 2018-01-15 17:45:00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Egal ob Trainer, Teammanager oder Geschäftsführer(in): Die gesamte #DKBHBL drückt den #BadBoys bei der EHF EURO die Daumen ✊✊!!!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925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FC Barcelona - 2018-01-15 17:00:01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💪 Philippe Coutinho continues his recovery from injury.
💪 Coutinho continúa con su recuperación.
💪 Coutinho continua amb la seva recuperació.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5276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E9E008-82E6-45D4-92A3-4978BD3980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972190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6B414-B271-446A-8B3D-755CC2FCC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496A0E-34B4-4BF0-85ED-54D53A8384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1129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2644427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289468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281710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17648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1327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9608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4367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9807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9677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4823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3713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2055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00634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821926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47874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5177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47446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16818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488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 - 2018-01-15 17:00:00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Walk on water. 
The BMW 3 Series Sedan.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420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DKB Handball-Bundesliga - 2018-01-15 16:06:01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Die #BadBoys treten heute gegen Slowenien an! 18:15 Uhr LIVE bei der Sportschau!!!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403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25AF95-CFB0-4275-BB7B-9EE29E70C5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3271942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F2B2B-9C47-4643-ACAE-253DFD87F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A96C07-9152-4AFD-97DE-83FAB90F36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2469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9578903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359478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722469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15742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036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3008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2723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9803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7534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7416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9549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8554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66440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964293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58720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0436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51188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14336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108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FC Barcelona - 2018-01-15 15:30:00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🎥😍 See Leo Messi's incredible goal from every angle!
http://ow.ly/azV330hMooI
🎥😍 ¡Mira el increíble gol de Messi desde todos los ángulos!
http://ow.ly/XiKn30hMoF2
🎥😍 Gaudeix de l'increïble gol de Messi des de tots els angles!
http://ow.ly/oRh330hMoIq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844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quintly - 2018-01-15 15:00:00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Leave your brand's Instagram URL and we'll send you a free performance report 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3059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A407CD-EDBC-44CA-937B-2154F507EC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344842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DA66F-D586-46D1-BDEC-53D32342E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812AAF-6867-400A-B827-D53322CEDB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80543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0689469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409355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885500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05309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1161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3500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2241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5330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7977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6892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786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3994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84367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66132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96968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0368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19271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15274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116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Communist Party of Nepal - UML - 2018-01-15 14:34:35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385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DKB Handball-Bundesliga - 2018-01-15 14:00:00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Nach dem brillanten Auftaktsieg gegen Montenegro wollen die #Badboys 🇩🇪 heute vs. Slowenien 🇸🇮 nachlegen 💪!!! Ab 18 Uhr LIVE in der Sportschau! Wie tippt ihr den Ausgang des zweiten Gruppenspiels?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5860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2B925-CA76-4E41-AA9E-C9B413EB8B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23907129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6</TotalTime>
  <Words>1094</Words>
  <Application>Microsoft Office PowerPoint</Application>
  <PresentationFormat>On-screen Show (4:3)</PresentationFormat>
  <Paragraphs>690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Mangal</vt:lpstr>
      <vt:lpstr>quintly_template</vt:lpstr>
      <vt:lpstr>Facebook Own Posts Table - 1 of 12</vt:lpstr>
      <vt:lpstr>Facebook Own Posts Table - 2 of 12</vt:lpstr>
      <vt:lpstr>Facebook Own Posts Table - 3 of 12</vt:lpstr>
      <vt:lpstr>Facebook Own Posts Table - 4 of 12</vt:lpstr>
      <vt:lpstr>Facebook Own Posts Table - 5 of 12</vt:lpstr>
      <vt:lpstr>Facebook Own Posts Table - 6 of 12</vt:lpstr>
      <vt:lpstr>Facebook Own Posts Table - 7 of 12</vt:lpstr>
      <vt:lpstr>Facebook Own Posts Table - 8 of 12</vt:lpstr>
      <vt:lpstr>Facebook Own Posts Table - 9 of 12</vt:lpstr>
      <vt:lpstr>Facebook Own Posts Table - 10 of 12</vt:lpstr>
      <vt:lpstr>Facebook Own Posts Table - 11 of 12</vt:lpstr>
      <vt:lpstr>Facebook Own Posts Table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12</dc:title>
  <dc:creator>Administrator</dc:creator>
  <cp:lastModifiedBy>Administrator</cp:lastModifiedBy>
  <cp:revision>1</cp:revision>
  <dcterms:created xsi:type="dcterms:W3CDTF">2018-02-01T12:52:11Z</dcterms:created>
  <dcterms:modified xsi:type="dcterms:W3CDTF">2018-02-01T12:58:11Z</dcterms:modified>
</cp:coreProperties>
</file>