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FD4BC-A197-43BF-8E3B-75FF5A906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4E00F9-743F-4057-AF1E-0CAD4D1D5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30538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844034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4804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9479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99395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2090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62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11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23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01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99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24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01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62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52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65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861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1DD61-6248-4E0E-9CD9-C9FE78836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140566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5ED34-1D61-4912-80DC-FFD25529F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97E9C9-9838-4EFD-BA21-9E2BE8655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590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564951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70675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91100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37315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830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32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94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75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78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50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5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3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20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23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04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54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83447-AD36-4B4C-8FF5-701F836C9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405201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C55EB-E3B2-4B7D-95A3-9411A4CC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6BB6C-C8E8-4631-8258-52A11BFAE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0081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040910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484584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93478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63538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4137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01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9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13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2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945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AC26A-0104-48D5-8EB4-8FD70BFBC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3916463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253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2018-02-01T08:48:27Z</dcterms:created>
  <dcterms:modified xsi:type="dcterms:W3CDTF">2018-02-01T08:49:13Z</dcterms:modified>
</cp:coreProperties>
</file>