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30C9B-85F7-49A5-940C-1A9EE098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AE207-6C7A-41B5-8D22-DDF27A98E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630415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5505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7630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2631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5821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149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67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329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64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97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214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93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044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616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9399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570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60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5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4525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53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246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C88A9-FAD2-42B4-8CE0-B53E37810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25395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264C-74D4-4774-8E75-1E1403F89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23B7E-A10A-4A1B-B694-AFA79E1B3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695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25976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5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5882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6927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196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43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175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41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067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996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290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75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068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4220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542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79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756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9441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34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54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0EABE-3227-4DDF-8A98-EC24CAF3F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76175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1E70-EDBC-4876-BCC5-D5604AE9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C68330-385A-4202-8506-564E6FF1A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378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98627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9472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890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971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99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824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137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39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35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9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385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9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889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784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466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630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014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9259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4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&lt;p&gt;&lt;strong&gt;This is bold text&lt;/strong&gt;&lt;/p&gt;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46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B7A49-7967-4AA0-94A9-821E4768D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4273486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864</Words>
  <Application>Microsoft Office PowerPoint</Application>
  <PresentationFormat>On-screen Show (4:3)</PresentationFormat>
  <Paragraphs>114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2018-01-31T16:01:02Z</dcterms:created>
  <dcterms:modified xsi:type="dcterms:W3CDTF">2018-01-31T16:01:42Z</dcterms:modified>
</cp:coreProperties>
</file>