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FA961-4C89-48E0-AEDD-D76E9E456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8FBA3-A103-4797-B2F5-808B87006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676794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25141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8043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5971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3375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227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866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34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668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55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06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58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11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6880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1510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240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582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515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4807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00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hiii - 2018-01-12 16:24:09</a:t>
                      </a:r>
                      <a:r>
                        <a:rPr lang="pl-P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- 22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- 17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- 17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- 0.5599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Photo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5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hiii - 2018-01-11 14:35:32</a:t>
                      </a:r>
                      <a:r>
                        <a:rPr lang="pl-P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- 32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- 22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- 22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- 8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- 0.8151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Photo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9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hiii - 2018-01-10 09:12:01</a:t>
                      </a:r>
                      <a:r>
                        <a:rPr lang="pl-P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- 35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- 31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- 31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- 4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- 0.8993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Link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hiii - 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549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9119F-5B61-4272-9C2A-ACDC2DD8D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567220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191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2018-01-31T15:56:20Z</dcterms:created>
  <dcterms:modified xsi:type="dcterms:W3CDTF">2018-01-31T15:56:48Z</dcterms:modified>
</cp:coreProperties>
</file>