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D1201-38EF-48C2-B56D-AFB3F709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862E5-B036-41B5-BB0D-01B616F6E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1297248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467126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61810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9726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04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891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557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55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300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229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451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31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269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7230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04544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000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299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585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188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1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9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1BE46-2A02-47DF-852A-3B1F05EF5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786682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37C9-7CAA-4DBA-8CD2-D7CAF432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7B210-FB1E-4C74-AEDC-B20F4614F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618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244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778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529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990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02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504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96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382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272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73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759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65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219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1083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456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391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484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4222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001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9C24D-7D0E-4BC0-A980-6ED624084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254218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0596-1F0C-4401-8F5B-F8A06A4E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A5D80-36CC-4799-9FF3-1AB6C4EA6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380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99483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7138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3499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1111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265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524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82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182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46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835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39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968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2794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416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092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18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350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947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10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43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3F782-4591-45D8-B27D-1A703A419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631775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810</Words>
  <Application>Microsoft Office PowerPoint</Application>
  <PresentationFormat>On-screen Show (4:3)</PresentationFormat>
  <Paragraphs>114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2018-01-31T15:52:15Z</dcterms:created>
  <dcterms:modified xsi:type="dcterms:W3CDTF">2018-01-31T15:52:52Z</dcterms:modified>
</cp:coreProperties>
</file>