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BC77-05D0-4C01-9EBA-CA3BDBF94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B8233-420F-4A19-BB4A-CB11284951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320679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374844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01168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45669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124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859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45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586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833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3771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09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255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647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175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3632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3214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547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3027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0091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72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392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B30B0-55C6-43DA-BCDF-7EB58C840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3698164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43374-F7AE-457F-A201-2B05F110B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22876-0639-4A4A-8902-F30D3196A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930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521397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0043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84164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5190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846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32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937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5193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397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155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8254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122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5145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06756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1621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43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5615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593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2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568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9ADD0-130F-4296-8FF3-FDA7F75F9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176301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4631C-B5FD-4A6B-858F-E5132B02D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13DA4C-6F41-4E30-84B8-8483D88C83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1389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725009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3367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2773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0455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374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7848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028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72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999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379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363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511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1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96642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4947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298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4640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638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68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&lt;p&gt;Hello &lt;em&gt;Parsedown&lt;/em&gt;!&lt;/p&gt;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755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A12F24-70C6-4D39-A821-869D8F012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9915250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810</Words>
  <Application>Microsoft Office PowerPoint</Application>
  <PresentationFormat>On-screen Show (4:3)</PresentationFormat>
  <Paragraphs>114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Own Posts Table - 1 of 3</vt:lpstr>
      <vt:lpstr>Facebook Own Posts Table - 2 of 3</vt:lpstr>
      <vt:lpstr>Facebook Own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3</dc:title>
  <dc:creator>Administrator</dc:creator>
  <cp:lastModifiedBy>Administrator</cp:lastModifiedBy>
  <cp:revision>1</cp:revision>
  <dcterms:created xsi:type="dcterms:W3CDTF">2018-01-31T15:37:54Z</dcterms:created>
  <dcterms:modified xsi:type="dcterms:W3CDTF">2018-01-31T15:38:31Z</dcterms:modified>
</cp:coreProperties>
</file>