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56895-CEC4-4935-9538-FCB972FD0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08FB16-BB32-4E7F-A4DC-916182C53F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8535377"/>
              </p:ext>
            </p:extLst>
          </p:nvPr>
        </p:nvGraphicFramePr>
        <p:xfrm>
          <a:off x="457200" y="1731963"/>
          <a:ext cx="8229600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009571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544934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94026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06137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7690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1109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8920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3753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4669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7738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199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0169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71883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561499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62223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3539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36989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45328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844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- 2018-01-12 16:24:09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Gleich 4 #2HBL-Toptalente stehen am Wochenende beim 4-Nationen-Turnier in Konstanz im Kader der U20-Nationalmannschaft!
Der deutsche Spielplan (alle Spiele live auf Sportdeutschland.TV):
Heute, 20.15 Uhr: Deutschland - Portugal
Samstag, 16 Uhr: Deutschland - Frankreich
Sonntag, 12.30 Uhr: Deutschland - Spanien
EHV Aue HSG Nordhorn-Lingen HSC 2000 Coburg TUSEM Essen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86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1CCEF-E483-40E6-82C2-588C8A643D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2063250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F3C63-B14C-4C5D-A714-E8A4036F8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27DDDE-6F93-4FA7-8984-51F8B5483B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6140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2403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694252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312229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8905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1750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9944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9526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3038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8767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4788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8223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686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51335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00556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16828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1750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67768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80170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033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- 2018-01-11 14:35:32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Ist das so, HSG Konstanz? 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000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- 2018-01-10 09:12:01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Diese beiden Flügelflitzer von Eintracht Hildesheim Handball sollte man im Auge behalten 😉🏃‍♂️💨👀
Und nicht verpassen: Die Creme de la Creme des Junioren-Handball trifft sich am Wochenende in der Heimstätte der HSG Konstanz‼️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316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50D38F-42D0-4186-A38D-48158D0C8B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34236084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94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Own Posts Table - 1 of 2</vt:lpstr>
      <vt:lpstr>Facebook Own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2</dc:title>
  <dc:creator>Administrator</dc:creator>
  <cp:lastModifiedBy>Administrator</cp:lastModifiedBy>
  <cp:revision>1</cp:revision>
  <dcterms:created xsi:type="dcterms:W3CDTF">2018-01-31T12:52:32Z</dcterms:created>
  <dcterms:modified xsi:type="dcterms:W3CDTF">2018-01-31T12:52:54Z</dcterms:modified>
</cp:coreProperties>
</file>