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BC28D-554D-4028-B5C5-33659E430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BC0B2B-C4E4-4B72-B56D-4657D7CB3B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27726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32157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56661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83065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3748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701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271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71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3368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168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502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690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5840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4105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07421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2775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816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337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81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60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528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2E245-2818-4388-B6C6-FF0E8C17E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53544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D5C2-503C-47EB-A85C-4714ADF3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ECAFA-6A6D-4201-8E03-BA51AEF31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3016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0730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82914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11803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2231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459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869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581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54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54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626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223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352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552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8159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0134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825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2295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2707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29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76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308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EA5E4-DD97-437F-8E0C-97A57CE6D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1184138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2018-01-31T12:50:48Z</dcterms:created>
  <dcterms:modified xsi:type="dcterms:W3CDTF">2018-01-31T12:51:10Z</dcterms:modified>
</cp:coreProperties>
</file>