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E39D5-AD0C-4610-82FA-775B9ACE4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CD1589-2AA7-42C3-A6A5-1818ABE277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2603038"/>
              </p:ext>
            </p:extLst>
          </p:nvPr>
        </p:nvGraphicFramePr>
        <p:xfrm>
          <a:off x="457200" y="1731963"/>
          <a:ext cx="8229600" cy="3688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41810313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820805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2430796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40161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72892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83928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02331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42581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55600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65413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10630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42783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5890174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6999083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629834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75490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143088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765632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5668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 Handball-Bundesliga - 2018-01-12 16:24:09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Gleich 4 #2HBL-Toptalente stehen am Wochenende beim 4-Nationen-Turnier in Konstanz im Kader der U20-Nationalmannschaft!
Der deutsche Spielplan (alle Spiele live auf Sportdeutschland.TV):
Heute, 20.15 Uhr: Deutschland - Portugal
Samstag, 16 Uhr: Deutschland - Frankreich
Sonntag, 12.30 Uhr: Deutschland - Spanien
EHV Aue HSG Nordhorn-Lingen HSC 2000 Coburg TUSEM Essen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0.5599%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13414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335CE9-E6F9-4053-B5BB-6EF27B0279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10/31/2017 - 01/29/2018</a:t>
            </a:r>
          </a:p>
        </p:txBody>
      </p:sp>
    </p:spTree>
    <p:extLst>
      <p:ext uri="{BB962C8B-B14F-4D97-AF65-F5344CB8AC3E}">
        <p14:creationId xmlns:p14="http://schemas.microsoft.com/office/powerpoint/2010/main" val="34697898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CB69F4-ABA8-424D-8551-94E8B3E86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087DDD-626E-42EB-866D-A66B40E617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979974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00567180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4323230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5233302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592019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19647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51169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61023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82357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78927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26242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90485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58707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40776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7334645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417614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42466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288729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126059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0101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 Handball-Bundesliga - 2018-01-11 14:35:32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Ist das so, HSG Konstanz? 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0.8151%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5114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 Handball-Bundesliga - 2018-01-10 09:12:01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Diese beiden Flügelflitzer von Eintracht Hildesheim Handball sollte man im Auge behalten 😉🏃‍♂️💨👀
Und nicht verpassen: Die Creme de la Creme des Junioren-Handball trifft sich am Wochenende in der Heimstätte der HSG Konstanz‼️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0.8993%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61134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C60360-B9AD-4AFE-8A59-79D6A2D518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10/31/2017 - 01/29/2018</a:t>
            </a:r>
          </a:p>
        </p:txBody>
      </p:sp>
    </p:spTree>
    <p:extLst>
      <p:ext uri="{BB962C8B-B14F-4D97-AF65-F5344CB8AC3E}">
        <p14:creationId xmlns:p14="http://schemas.microsoft.com/office/powerpoint/2010/main" val="28159296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147</Words>
  <Application>Microsoft Office PowerPoint</Application>
  <PresentationFormat>On-screen Show (4:3)</PresentationFormat>
  <Paragraphs>94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Facebook Own Posts Table - 1 of 2</vt:lpstr>
      <vt:lpstr>Facebook Own Posts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- 1 of 2</dc:title>
  <dc:creator>Administrator</dc:creator>
  <cp:lastModifiedBy>Administrator</cp:lastModifiedBy>
  <cp:revision>1</cp:revision>
  <dcterms:created xsi:type="dcterms:W3CDTF">2018-01-31T12:48:42Z</dcterms:created>
  <dcterms:modified xsi:type="dcterms:W3CDTF">2018-01-31T12:49:04Z</dcterms:modified>
</cp:coreProperties>
</file>