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FBE9F-D84D-4F78-BD07-FBF8DC76A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B4A510-AADA-4FD6-B2B5-7D85D5C3C7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2572628"/>
              </p:ext>
            </p:extLst>
          </p:nvPr>
        </p:nvGraphicFramePr>
        <p:xfrm>
          <a:off x="457200" y="1731963"/>
          <a:ext cx="8229600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748439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506070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60943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5746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0673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4142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2629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484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0859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9091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0546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8224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18187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583645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3957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7794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39183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99626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405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- 2018-01-12 16:24:09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Gleich 4 #2HBL-Toptalente stehen am Wochenende beim 4-Nationen-Turnier in Konstanz im Kader der U20-Nationalmannschaft!
Der deutsche Spielplan (alle Spiele live auf Sportdeutschland.TV):
Heute, 20.15 Uhr: Deutschland - Portugal
Samstag, 16 Uhr: Deutschland - Frankreich
Sonntag, 12.30 Uhr: Deutschland - Spanien
EHV Aue HSG Nordhorn-Lingen HSC 2000 Coburg TUSEM Essen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149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2D6334-19B0-4DD9-B452-4B72045A13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3243296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1FEC5-2C95-4AB5-862C-FB838EA88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86EDCC-9706-466D-90C3-A63B010BDC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9970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7034257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355675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63824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99826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1885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1602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339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1016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8363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8573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048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2265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0367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029613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47831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337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32584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22269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887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- 2018-01-11 14:35:32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Ist das so, HSG Konstanz? 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281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- 2018-01-10 09:12:01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Diese beiden Flügelflitzer von Eintracht Hildesheim Handball sollte man im Auge behalten 😉🏃‍♂️💨👀
Und nicht verpassen: Die Creme de la Creme des Junioren-Handball trifft sich am Wochenende in der Heimstätte der HSG Konstanz‼️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11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3A3951-96A2-4D6A-9471-04BE464378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33508470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94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Own Posts Table - 1 of 2</vt:lpstr>
      <vt:lpstr>Facebook Own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2</dc:title>
  <dc:creator>Administrator</dc:creator>
  <cp:lastModifiedBy>Administrator</cp:lastModifiedBy>
  <cp:revision>1</cp:revision>
  <dcterms:created xsi:type="dcterms:W3CDTF">2018-01-31T12:48:10Z</dcterms:created>
  <dcterms:modified xsi:type="dcterms:W3CDTF">2018-01-31T12:48:32Z</dcterms:modified>
</cp:coreProperties>
</file>