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C1F82-1319-40C3-BD9C-0C535BB3A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A61E9B-39C2-4872-A8E8-D25A5775F3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550665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040448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4613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11256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7379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425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407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079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49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0819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36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50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618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83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5888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7816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4360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182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9058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1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753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16F5D-15E0-48EB-9460-AFA1C9C3B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07712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C44B2-D42E-4B36-AB99-BFE538D9E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341B2-9982-4326-A520-655A7A1EFA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964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347759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69880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3311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4179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017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724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627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078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233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594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244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194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535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7941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5142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394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471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1070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65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309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A7926-9C3D-4DB6-9F96-C06864C76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753591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2018-01-31T12:47:45Z</dcterms:created>
  <dcterms:modified xsi:type="dcterms:W3CDTF">2018-01-31T12:48:08Z</dcterms:modified>
</cp:coreProperties>
</file>