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DFBCD-B895-4C85-AE52-F2637F7D1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34AC5-5E77-426E-88C9-0336386F8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551107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8805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4297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31239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1622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015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38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217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64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94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699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50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499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469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6116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6111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9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358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073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12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56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33E7B-D7BB-42A5-95DA-EB296F2C2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31527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AA7A3-97CB-4A77-9974-9E62ADA67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E1DF2-DEDD-4B45-A908-79670DEA9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10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51461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5091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0194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400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729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69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290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39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49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116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02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499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594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3315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251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805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604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9972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35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86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8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859C5-4051-41A9-8C98-BBF3E8637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550007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2018-01-31T12:43:48Z</dcterms:created>
  <dcterms:modified xsi:type="dcterms:W3CDTF">2018-01-31T12:44:06Z</dcterms:modified>
</cp:coreProperties>
</file>