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F8BE0-6B05-4C3C-BAF3-4DF2B5A6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A38B8-4DE5-4CBB-BCD3-580361BBE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433522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442106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2663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46363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4338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34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55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327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234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419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894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90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33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031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656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123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23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041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298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3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965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6DF10-7C34-4093-A0D2-457E59F6D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541568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E7BF-EA5F-4AB2-86D2-1180A4F7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19F8F-8967-429C-8407-ED42888C4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92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3611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2705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3492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687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566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295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56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95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74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45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6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79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682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7783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5392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352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063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449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2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31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59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9C9A-A72D-46BE-AE0A-998D511B5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207719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2018-01-31T10:34:21Z</dcterms:created>
  <dcterms:modified xsi:type="dcterms:W3CDTF">2018-01-31T10:34:44Z</dcterms:modified>
</cp:coreProperties>
</file>