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B6D96-9FF9-40D5-AE1F-DB81AC319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FFDF02-5313-4029-9080-51B0776C58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6049794"/>
              </p:ext>
            </p:extLst>
          </p:nvPr>
        </p:nvGraphicFramePr>
        <p:xfrm>
          <a:off x="457200" y="1731963"/>
          <a:ext cx="822960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826863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727449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424058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42322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1627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961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3752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7015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9176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6511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0872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1752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95986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42748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399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1830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48245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5689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399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52389-0C23-47CF-A4F4-992563AFB3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672983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10D6-23F1-4D46-8878-383EBE070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F96165-1C9B-4924-A86D-D5674ED429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8988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593521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370901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92515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1468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9848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3063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8266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5346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0837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8361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1877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6308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44673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94629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3132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407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07748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6011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147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27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E3446-F907-4ACC-A1FE-A977F6186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226260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515DF-0E3D-4B37-B6FA-C0FC233C4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CE88DC-683A-4524-8FF9-F2852C8A86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1416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452479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057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787278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5453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7276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2809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5198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1681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5824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9343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3033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706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81530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83398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1767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8600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0939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647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04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413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DA52E7-56F0-42DA-A925-3B2D2D861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2622463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9FA7F-031C-4D65-A841-B364056E5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512F82-6C8A-4F67-9354-E81E18FB04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3875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289387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85047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82728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56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0472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4406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4264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8887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9683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8566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1481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8930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23532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62043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8605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6539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81384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0135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74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${testArray["pageName"}-${testArray["createTime"}${testArray["message"}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424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9BBF1-22D3-408D-9B87-31E3B084C1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8458840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846</Words>
  <Application>Microsoft Office PowerPoint</Application>
  <PresentationFormat>On-screen Show (4:3)</PresentationFormat>
  <Paragraphs>134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Facebook Own Posts Table - 1 of 4</vt:lpstr>
      <vt:lpstr>Facebook Own Posts Table - 2 of 4</vt:lpstr>
      <vt:lpstr>Facebook Own Posts Table - 3 of 4</vt:lpstr>
      <vt:lpstr>Facebook Own 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4</dc:title>
  <dc:creator>Administrator</dc:creator>
  <cp:lastModifiedBy>Administrator</cp:lastModifiedBy>
  <cp:revision>1</cp:revision>
  <dcterms:created xsi:type="dcterms:W3CDTF">2018-01-30T17:14:21Z</dcterms:created>
  <dcterms:modified xsi:type="dcterms:W3CDTF">2018-01-30T17:16:06Z</dcterms:modified>
</cp:coreProperties>
</file>