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F22A5-A3FE-4B72-9F26-1A2A5F774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EA8283-67B5-4475-B193-3449E95BDD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6960598"/>
              </p:ext>
            </p:extLst>
          </p:nvPr>
        </p:nvGraphicFramePr>
        <p:xfrm>
          <a:off x="457200" y="1731963"/>
          <a:ext cx="8229600" cy="131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3117692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408869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819584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89634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0637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9594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4656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9911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5099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4366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3412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7960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94392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901398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76349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3460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0417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42814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0440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F0F524-9ABA-4A2E-8A80-4CBA7B1E34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305798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97752-868F-4C5B-BF81-99C446DCF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A3BA7F-C4D4-40DA-88F8-497BE36496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14313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6391049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659991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2678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32047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857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8935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3532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139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7263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0333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0989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8281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63745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09932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33697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3285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84555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2215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631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662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D060B8-451E-46A2-B667-9AC3DC06CD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3242190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7F307-29F6-4790-A797-2EBA3E3BA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0D0A77-80A6-4B83-8EE9-7BC99A14AF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35687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1986178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396888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761225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4262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92069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72924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9096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9663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6548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3074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9000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509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2867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489856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69642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1463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71467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92596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88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371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DB0D0A-9198-4363-822D-CF3EBC635B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2534313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8F998-6040-42BC-9ECB-6C9ED79D7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C5B707-3FD2-45C5-8808-74937A0D85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43206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7384685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784183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801095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49992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1884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0328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35295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1725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64527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0745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6465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5035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18346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893844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16744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3082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85597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74120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676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$testArray["pageName"]-$testArray["createTime"]$testArray["message"]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8699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9F31A0-B835-4FFC-B3FA-A9359CDF6F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6375390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846</Words>
  <Application>Microsoft Office PowerPoint</Application>
  <PresentationFormat>On-screen Show (4:3)</PresentationFormat>
  <Paragraphs>134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Facebook Own Posts Table - 1 of 4</vt:lpstr>
      <vt:lpstr>Facebook Own Posts Table - 2 of 4</vt:lpstr>
      <vt:lpstr>Facebook Own Posts Table - 3 of 4</vt:lpstr>
      <vt:lpstr>Facebook Own Posts Table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4</dc:title>
  <dc:creator>Administrator</dc:creator>
  <cp:lastModifiedBy>Administrator</cp:lastModifiedBy>
  <cp:revision>1</cp:revision>
  <dcterms:created xsi:type="dcterms:W3CDTF">2018-01-30T17:02:30Z</dcterms:created>
  <dcterms:modified xsi:type="dcterms:W3CDTF">2018-01-30T17:04:15Z</dcterms:modified>
</cp:coreProperties>
</file>