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67BAD-C3B6-416A-942A-6AB69C07E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6CCBC-A063-45E3-B247-2722ADC85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610996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30715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5134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8911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235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40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59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0071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868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479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740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51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155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549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9901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204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052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563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3118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747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A3B79-D0CF-4C49-B9C0-498BEADD8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28678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82FF-5157-4800-8167-1DA833BE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0D837-6B42-4C3C-BEFB-F2BA32388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792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86261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55410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417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0504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365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278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02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14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6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977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932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48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1344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6328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5939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57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451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216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0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34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8199E-593A-4596-A5DC-5B4C96DAA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15584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2979D-0697-4CA3-ACC0-F8EC12A9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47EBC-387A-4073-9E6A-729C983CD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554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56226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4121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1964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0380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295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31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98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96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3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157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314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95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0237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8378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0931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937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5527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658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47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958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6E542-35DC-4856-8491-581417239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141038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DEBD0-1C4E-4770-A7DF-AA2F7F2C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17FA5-E171-47AE-B37F-3AA310C03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083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26369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6416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3505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03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297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284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545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166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30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177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28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689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050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7597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8601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23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9432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832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22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&lt;div&gt;&lt;span&gt;$testArray["pageName"]-$testArray["createTime"]&lt;/span&gt;&lt;div&gt;$testArray["message"]&lt;/div&gt;&lt;/div&gt;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78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2602E-3090-48EA-86B5-E39A2F299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368005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1494</Words>
  <Application>Microsoft Office PowerPoint</Application>
  <PresentationFormat>On-screen Show (4:3)</PresentationFormat>
  <Paragraphs>134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2018-01-30T16:58:40Z</dcterms:created>
  <dcterms:modified xsi:type="dcterms:W3CDTF">2018-01-30T17:00:01Z</dcterms:modified>
</cp:coreProperties>
</file>