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A9E1B-6003-484A-A52C-E1978505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1452F-B789-4F44-8A96-0E1613732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40997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79985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5788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7507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3464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9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614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947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952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83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66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846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96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910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1810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1241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954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208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523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800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5CC6F-43B4-46E5-89D7-6BFA1E58B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692800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111CF-39A1-4D0D-AC4D-8A26CF07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4000F-93BF-4C6B-975E-E71B94437C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630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89872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6819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62661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5159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338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414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334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08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00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02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909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090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024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2004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879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66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071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3636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68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23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3E56F-DED6-4A65-A28C-FA860BAAC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43277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4042-4AFF-4BD1-9A65-CF70FAAD8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67D86-F205-45C5-8068-DDB3BBAE4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6179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0903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8963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93014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923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20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080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206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362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012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838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30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5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86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4981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5492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247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9241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8129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37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61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07049-2F88-408A-9D3C-726F36F0C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74851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9961-B12B-43AE-9081-8C8F3705E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38676-517B-4700-A67F-224C3CE7B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007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82086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5146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4014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4699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0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371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35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601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0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86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71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30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23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1819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392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045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392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139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3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&lt;div&gt;&lt;span&gt;$testArray['pageName']-$testArray['createTime']&lt;/span&gt;&lt;div&gt;$testArray['message']&lt;/div&gt;&lt;/div&gt;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5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8BC29-482F-40F8-819E-D48D5F5F6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108971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1494</Words>
  <Application>Microsoft Office PowerPoint</Application>
  <PresentationFormat>On-screen Show 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2018-01-30T16:48:32Z</dcterms:created>
  <dcterms:modified xsi:type="dcterms:W3CDTF">2018-01-30T16:49:49Z</dcterms:modified>
</cp:coreProperties>
</file>